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  <p:sldId id="285" r:id="rId29"/>
    <p:sldId id="284" r:id="rId30"/>
    <p:sldId id="286" r:id="rId31"/>
    <p:sldId id="287" r:id="rId32"/>
    <p:sldId id="288" r:id="rId33"/>
    <p:sldId id="290" r:id="rId34"/>
    <p:sldId id="289" r:id="rId35"/>
    <p:sldId id="291" r:id="rId36"/>
    <p:sldId id="292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F56A6-DA21-4843-8A70-595DB0FBD49A}" type="datetimeFigureOut">
              <a:rPr lang="nl-NL" smtClean="0"/>
              <a:t>31-10-2013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9D28C-F69A-4A44-8EAE-47ACD69D88F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Aardrijkskunde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Nederlanders en hun vakantiebestemmingen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anders dan bij je thuis</a:t>
            </a:r>
          </a:p>
          <a:p>
            <a:r>
              <a:rPr lang="nl-NL" dirty="0" smtClean="0"/>
              <a:t>Het is </a:t>
            </a:r>
            <a:r>
              <a:rPr lang="nl-NL" b="1" dirty="0" smtClean="0"/>
              <a:t>aanvulling</a:t>
            </a:r>
            <a:r>
              <a:rPr lang="nl-NL" dirty="0" smtClean="0"/>
              <a:t> vergeleken met thuis -&gt;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§3 kenmerken vakantie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3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anders dan bij je thuis</a:t>
            </a:r>
          </a:p>
          <a:p>
            <a:r>
              <a:rPr lang="nl-NL" dirty="0" smtClean="0"/>
              <a:t>Het is </a:t>
            </a:r>
            <a:r>
              <a:rPr lang="nl-NL" b="1" dirty="0" smtClean="0"/>
              <a:t>aanvulling</a:t>
            </a:r>
            <a:r>
              <a:rPr lang="nl-NL" dirty="0" smtClean="0"/>
              <a:t> vergeleken met thuis -&gt;</a:t>
            </a:r>
          </a:p>
          <a:p>
            <a:r>
              <a:rPr lang="nl-NL" dirty="0" smtClean="0"/>
              <a:t>Het strand op Salou is een </a:t>
            </a:r>
            <a:r>
              <a:rPr lang="nl-NL" b="1" dirty="0" smtClean="0"/>
              <a:t>complemen</a:t>
            </a:r>
            <a:r>
              <a:rPr lang="nl-NL" dirty="0" smtClean="0"/>
              <a:t>t vergeleken met thuis.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§3 kenmerken vakantie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72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anders dan bij je thuis</a:t>
            </a:r>
          </a:p>
          <a:p>
            <a:r>
              <a:rPr lang="nl-NL" dirty="0" smtClean="0"/>
              <a:t>Het is </a:t>
            </a:r>
            <a:r>
              <a:rPr lang="nl-NL" b="1" dirty="0" smtClean="0"/>
              <a:t>aanvulling</a:t>
            </a:r>
            <a:r>
              <a:rPr lang="nl-NL" dirty="0" smtClean="0"/>
              <a:t> vergeleken met thuis -&gt;</a:t>
            </a:r>
          </a:p>
          <a:p>
            <a:r>
              <a:rPr lang="nl-NL" dirty="0" smtClean="0"/>
              <a:t>Het strand op Salou is een </a:t>
            </a:r>
            <a:r>
              <a:rPr lang="nl-NL" b="1" dirty="0" smtClean="0"/>
              <a:t>complemen</a:t>
            </a:r>
            <a:r>
              <a:rPr lang="nl-NL" dirty="0" smtClean="0"/>
              <a:t>t vergeleken met thuis.</a:t>
            </a:r>
          </a:p>
          <a:p>
            <a:r>
              <a:rPr lang="nl-NL" dirty="0" smtClean="0"/>
              <a:t>Dat kan ook met sneeuw, bergen, klimaat. Alles wat een aanvulling is.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§3 kenmerken vakantie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7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anders dan bij je thuis</a:t>
            </a:r>
          </a:p>
          <a:p>
            <a:r>
              <a:rPr lang="nl-NL" dirty="0" smtClean="0"/>
              <a:t>Het is </a:t>
            </a:r>
            <a:r>
              <a:rPr lang="nl-NL" b="1" dirty="0" smtClean="0"/>
              <a:t>aanvulling</a:t>
            </a:r>
            <a:r>
              <a:rPr lang="nl-NL" dirty="0" smtClean="0"/>
              <a:t> vergeleken met thuis -&gt;</a:t>
            </a:r>
          </a:p>
          <a:p>
            <a:r>
              <a:rPr lang="nl-NL" dirty="0" smtClean="0"/>
              <a:t>Het strand op Salou is een </a:t>
            </a:r>
            <a:r>
              <a:rPr lang="nl-NL" b="1" dirty="0" smtClean="0"/>
              <a:t>complemen</a:t>
            </a:r>
            <a:r>
              <a:rPr lang="nl-NL" dirty="0" smtClean="0"/>
              <a:t>t vergeleken met thuis.</a:t>
            </a:r>
          </a:p>
          <a:p>
            <a:r>
              <a:rPr lang="nl-NL" dirty="0" smtClean="0"/>
              <a:t>Dat kan ook met sneeuw, bergen, klimaat. Alles wat een aanvulling is.</a:t>
            </a:r>
          </a:p>
          <a:p>
            <a:r>
              <a:rPr lang="nl-NL" b="1" dirty="0" smtClean="0"/>
              <a:t>Complementariteit</a:t>
            </a:r>
            <a:r>
              <a:rPr lang="nl-NL" dirty="0" smtClean="0"/>
              <a:t> kijk je naar: landschap, cultuur, klimaat. Dat zijn </a:t>
            </a:r>
            <a:r>
              <a:rPr lang="nl-NL" b="1" dirty="0" smtClean="0"/>
              <a:t>aantrekkingsfactoren.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§3 kenmerken vakantie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Landschap en natuur</a:t>
            </a:r>
          </a:p>
          <a:p>
            <a:r>
              <a:rPr lang="nl-NL" dirty="0" smtClean="0"/>
              <a:t>2. Klimaat</a:t>
            </a:r>
          </a:p>
          <a:p>
            <a:r>
              <a:rPr lang="nl-NL" dirty="0" smtClean="0"/>
              <a:t>3. Cultuur: taal, eten, manieren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Europa heeft 3 soorten bestemmingen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Bv. Alpen en </a:t>
            </a:r>
            <a:br>
              <a:rPr lang="nl-NL" dirty="0" smtClean="0"/>
            </a:br>
            <a:r>
              <a:rPr lang="nl-NL" dirty="0" smtClean="0"/>
              <a:t>Pyreneeën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Landschap en natuur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Alpen, skigebieden			Stranden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Klimaat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109592" cy="34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25" y="1340768"/>
            <a:ext cx="4847692" cy="302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2237"/>
            <a:ext cx="4057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3809"/>
            <a:ext cx="3528392" cy="38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goede vakantiebestemming heeft 4 soorten voorzieningen nodig:</a:t>
            </a:r>
          </a:p>
          <a:p>
            <a:r>
              <a:rPr lang="nl-NL" dirty="0" smtClean="0"/>
              <a:t>1. Infrastructuur</a:t>
            </a:r>
          </a:p>
          <a:p>
            <a:r>
              <a:rPr lang="nl-NL" dirty="0" smtClean="0"/>
              <a:t>2. Nutsvoorzieningen (drinkwater, riolering, en waterzuivering)</a:t>
            </a:r>
          </a:p>
          <a:p>
            <a:r>
              <a:rPr lang="nl-NL" dirty="0" smtClean="0"/>
              <a:t>3. Verblijfsaccommodatie</a:t>
            </a:r>
          </a:p>
          <a:p>
            <a:r>
              <a:rPr lang="nl-NL" dirty="0" smtClean="0"/>
              <a:t>4. Voorzieningen voor vermaak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Voorzieningen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3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Massatoerisme: Als veel toeristen tegelijk op één plek verblijven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Massatoerisme heeft 5 kenmerken.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§4 toerisme en inrichting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2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Enorme pieken (hoogseizoen en laagseizoen)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10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2. Grootschalig (veel van alles: infrastructuur, </a:t>
            </a:r>
            <a:r>
              <a:rPr lang="nl-NL" dirty="0" err="1" smtClean="0"/>
              <a:t>accomodaties</a:t>
            </a:r>
            <a:r>
              <a:rPr lang="nl-NL" dirty="0" smtClean="0"/>
              <a:t> etc.)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Boten</a:t>
            </a:r>
          </a:p>
          <a:p>
            <a:pPr>
              <a:buFontTx/>
              <a:buChar char="-"/>
            </a:pPr>
            <a:r>
              <a:rPr lang="nl-NL" dirty="0" smtClean="0"/>
              <a:t>Musea</a:t>
            </a:r>
          </a:p>
          <a:p>
            <a:pPr>
              <a:buFontTx/>
              <a:buChar char="-"/>
            </a:pPr>
            <a:r>
              <a:rPr lang="nl-NL" dirty="0" smtClean="0"/>
              <a:t>Hotels</a:t>
            </a:r>
          </a:p>
          <a:p>
            <a:pPr>
              <a:buFontTx/>
              <a:buChar char="-"/>
            </a:pPr>
            <a:r>
              <a:rPr lang="nl-NL" dirty="0" smtClean="0"/>
              <a:t>vervoer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8174"/>
            <a:ext cx="4749552" cy="33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3. Verstedelijking (grote oppervlakten zijn verbouwd)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Benidorm 1950(6000 inw)Benidorm 2000(60.000inw)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1471"/>
            <a:ext cx="4530849" cy="284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11471"/>
            <a:ext cx="43924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betonkust zorgt voor horizonvervuiling.</a:t>
            </a:r>
            <a:endParaRPr lang="nl-NL" dirty="0"/>
          </a:p>
          <a:p>
            <a:r>
              <a:rPr lang="nl-NL" dirty="0" smtClean="0"/>
              <a:t>Mensen vinden dat niet mooi.</a:t>
            </a:r>
            <a:br>
              <a:rPr lang="nl-NL" dirty="0" smtClean="0"/>
            </a:br>
            <a:r>
              <a:rPr lang="nl-NL" dirty="0" smtClean="0"/>
              <a:t>Bv: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Benidorm 50 jaar later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722862" cy="31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4. Internationale ondernemingen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45638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421221" cy="33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5. Georganiseerde vakanties (pakketreis, reisorganisaties, </a:t>
            </a:r>
            <a:r>
              <a:rPr lang="nl-NL" dirty="0" smtClean="0"/>
              <a:t>chartervlucht)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251598" cy="31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Enorme pieken (hoogseizoen en laagseizoen)</a:t>
            </a:r>
            <a:endParaRPr lang="nl-NL" dirty="0"/>
          </a:p>
          <a:p>
            <a:r>
              <a:rPr lang="nl-NL" dirty="0" smtClean="0"/>
              <a:t>2. Grootschalig (veel van alles: infrastructuur, </a:t>
            </a:r>
            <a:r>
              <a:rPr lang="nl-NL" dirty="0" smtClean="0"/>
              <a:t>accommodaties </a:t>
            </a:r>
            <a:r>
              <a:rPr lang="nl-NL" dirty="0" smtClean="0"/>
              <a:t>etc.)</a:t>
            </a:r>
            <a:endParaRPr lang="nl-NL" dirty="0"/>
          </a:p>
          <a:p>
            <a:r>
              <a:rPr lang="nl-NL" dirty="0" smtClean="0"/>
              <a:t>3. Verstedelijking (grote oppervlakten zijn verbouwd)</a:t>
            </a:r>
          </a:p>
          <a:p>
            <a:r>
              <a:rPr lang="nl-NL" dirty="0" smtClean="0"/>
              <a:t>4. Internationale ondernemingen</a:t>
            </a:r>
          </a:p>
          <a:p>
            <a:r>
              <a:rPr lang="nl-NL" dirty="0" smtClean="0"/>
              <a:t>5. Georganiseerde vakanties (pakketreis, reisorganisaties, </a:t>
            </a:r>
            <a:r>
              <a:rPr lang="nl-NL" dirty="0" smtClean="0"/>
              <a:t>chartervlucht)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kenmerken massatoerisme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Verstedelijking met betonkusten en horizonvervuiling</a:t>
            </a:r>
          </a:p>
          <a:p>
            <a:r>
              <a:rPr lang="nl-NL" dirty="0" smtClean="0"/>
              <a:t>Na 1950 kwam er ook meer massatoerisme in de Alpen. Ze komen beide seizoenen(</a:t>
            </a:r>
            <a:r>
              <a:rPr lang="nl-NL" b="1" dirty="0" smtClean="0"/>
              <a:t>dubbelseizoen</a:t>
            </a:r>
            <a:r>
              <a:rPr lang="nl-NL" dirty="0" smtClean="0"/>
              <a:t>)</a:t>
            </a:r>
          </a:p>
          <a:p>
            <a:r>
              <a:rPr lang="nl-NL" dirty="0" smtClean="0"/>
              <a:t>Oorspronkelijke cultuur verdwijnt.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massatoerisme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2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§5 Massatoerisme: Werk en geld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Duitsland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N(</a:t>
            </a:r>
            <a:r>
              <a:rPr lang="nl-NL" dirty="0" err="1" smtClean="0"/>
              <a:t>oordelijke</a:t>
            </a:r>
            <a:r>
              <a:rPr lang="nl-NL" dirty="0" smtClean="0"/>
              <a:t>)euro land	</a:t>
            </a:r>
          </a:p>
          <a:p>
            <a:r>
              <a:rPr lang="nl-NL" dirty="0" smtClean="0"/>
              <a:t>Relatief één van de rijkste</a:t>
            </a:r>
          </a:p>
          <a:p>
            <a:r>
              <a:rPr lang="nl-NL" dirty="0" smtClean="0"/>
              <a:t>Passieve balans(meer uitgaven dan inkomsten)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Spanje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Z(</a:t>
            </a:r>
            <a:r>
              <a:rPr lang="nl-NL" dirty="0" err="1" smtClean="0"/>
              <a:t>uidelijke</a:t>
            </a:r>
            <a:r>
              <a:rPr lang="nl-NL" dirty="0" smtClean="0"/>
              <a:t>) euro land</a:t>
            </a:r>
          </a:p>
          <a:p>
            <a:r>
              <a:rPr lang="nl-NL" dirty="0" smtClean="0"/>
              <a:t>Relatief arm</a:t>
            </a:r>
          </a:p>
          <a:p>
            <a:r>
              <a:rPr lang="nl-NL" dirty="0" smtClean="0"/>
              <a:t>Actieve balans(meer inkomsten dan uitgaven)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Toerisme verandert nog iets positiefs in Spanje: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vroeger waren het vooral zeelieden. Met de toerisme is er meer vraag naar:</a:t>
            </a:r>
            <a:br>
              <a:rPr lang="nl-NL" dirty="0" smtClean="0"/>
            </a:br>
            <a:r>
              <a:rPr lang="nl-NL" dirty="0" smtClean="0"/>
              <a:t>-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9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0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Toerisme verandert nog iets positiefs in Spanje: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vroeger waren het vooral zeelieden. Met de toerisme is er meer vraag naar:</a:t>
            </a:r>
            <a:br>
              <a:rPr lang="nl-NL" dirty="0" smtClean="0"/>
            </a:br>
            <a:r>
              <a:rPr lang="nl-NL" dirty="0" smtClean="0"/>
              <a:t>- Timmerlieden</a:t>
            </a:r>
            <a:br>
              <a:rPr lang="nl-NL" dirty="0" smtClean="0"/>
            </a:br>
            <a:r>
              <a:rPr lang="nl-NL" dirty="0" smtClean="0"/>
              <a:t>- Metselaars</a:t>
            </a:r>
            <a:br>
              <a:rPr lang="nl-NL" dirty="0" smtClean="0"/>
            </a:br>
            <a:r>
              <a:rPr lang="nl-NL" dirty="0" smtClean="0"/>
              <a:t>- Loodgieters</a:t>
            </a:r>
            <a:br>
              <a:rPr lang="nl-NL" dirty="0" smtClean="0"/>
            </a:br>
            <a:r>
              <a:rPr lang="nl-NL" dirty="0" smtClean="0"/>
              <a:t>- Koks</a:t>
            </a:r>
            <a:br>
              <a:rPr lang="nl-NL" dirty="0" smtClean="0"/>
            </a:br>
            <a:r>
              <a:rPr lang="nl-NL" dirty="0" smtClean="0"/>
              <a:t>- Gidsen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4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Toerisme verandert nog iets positiefs in Spanje: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vroeger waren het vooral zeelieden. Met de toerisme is er meer vraag naar:</a:t>
            </a:r>
            <a:br>
              <a:rPr lang="nl-NL" dirty="0" smtClean="0"/>
            </a:br>
            <a:r>
              <a:rPr lang="nl-NL" dirty="0" smtClean="0"/>
              <a:t>- Timmerlieden</a:t>
            </a:r>
            <a:br>
              <a:rPr lang="nl-NL" dirty="0" smtClean="0"/>
            </a:br>
            <a:r>
              <a:rPr lang="nl-NL" dirty="0" smtClean="0"/>
              <a:t>- Metselaars</a:t>
            </a:r>
            <a:br>
              <a:rPr lang="nl-NL" dirty="0" smtClean="0"/>
            </a:br>
            <a:r>
              <a:rPr lang="nl-NL" dirty="0" smtClean="0"/>
              <a:t>- Loodgieters</a:t>
            </a:r>
            <a:br>
              <a:rPr lang="nl-NL" dirty="0" smtClean="0"/>
            </a:br>
            <a:r>
              <a:rPr lang="nl-NL" dirty="0" smtClean="0"/>
              <a:t>- Koks</a:t>
            </a:r>
            <a:br>
              <a:rPr lang="nl-NL" dirty="0" smtClean="0"/>
            </a:br>
            <a:r>
              <a:rPr lang="nl-NL" dirty="0" smtClean="0"/>
              <a:t>- Gidsen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Veel Spanjaarden trokken naar de kust. </a:t>
            </a:r>
            <a:r>
              <a:rPr lang="nl-NL" b="1" dirty="0" smtClean="0"/>
              <a:t>Migratie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0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in het toerisme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Directe werkgelegenheid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Indirecte werkgelegenheid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4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in het toerisme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Directe werkgelegenheid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direct voortvloeit uit toerisme:</a:t>
            </a:r>
          </a:p>
          <a:p>
            <a:pPr marL="0" indent="0">
              <a:buNone/>
            </a:pPr>
            <a:r>
              <a:rPr lang="nl-NL" dirty="0" smtClean="0"/>
              <a:t>- Werk in hotels, restaurants, </a:t>
            </a:r>
            <a:r>
              <a:rPr lang="nl-NL" dirty="0" err="1" smtClean="0"/>
              <a:t>reisburo</a:t>
            </a:r>
            <a:r>
              <a:rPr lang="nl-NL" dirty="0" smtClean="0"/>
              <a:t>, pretpark etc.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Indirecte werkgelegenheid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in het toerisme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Directe werkgelegenheid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direct voortvloeit uit toerisme:</a:t>
            </a:r>
          </a:p>
          <a:p>
            <a:pPr>
              <a:buFontTx/>
              <a:buChar char="-"/>
            </a:pPr>
            <a:r>
              <a:rPr lang="nl-NL" dirty="0" smtClean="0"/>
              <a:t>Werk in hotels, restaurants, </a:t>
            </a:r>
            <a:r>
              <a:rPr lang="nl-NL" dirty="0" err="1" smtClean="0"/>
              <a:t>reisburo</a:t>
            </a:r>
            <a:r>
              <a:rPr lang="nl-NL" dirty="0" smtClean="0"/>
              <a:t>, pretpark etc.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Ze zijn direct met toerisme bezig (</a:t>
            </a:r>
            <a:r>
              <a:rPr lang="nl-NL" b="1" dirty="0" smtClean="0"/>
              <a:t>toeristenindustrie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Indirecte werkgelegenheid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Niet toeristische bedrijven die door toerisme extra werk hebben:</a:t>
            </a:r>
          </a:p>
          <a:p>
            <a:pPr marL="0" indent="0">
              <a:buNone/>
            </a:pPr>
            <a:r>
              <a:rPr lang="nl-NL" dirty="0" smtClean="0"/>
              <a:t>- Politie, vuilnisophalers, brandweerlieden, bouw.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Ze profiteren, maar zijn niet afhankelijk.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levert veel banen op, omdat het arbeidsintensief is.</a:t>
            </a:r>
          </a:p>
          <a:p>
            <a:endParaRPr lang="nl-NL" dirty="0"/>
          </a:p>
          <a:p>
            <a:r>
              <a:rPr lang="nl-NL" dirty="0" smtClean="0"/>
              <a:t>Nadeel: Hoogseizoen meer vraag dan in laagseizoen. Dit noem je seizoenswerkloosheid.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Toerisme en 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Toerisme groeide heel snel -&gt; Hotels verouderde -&gt; Er kwam concurrentie uit Griekenland en Turkije -&gt;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Spaanse kustplaatsen moesten hun voorzieningen gaan verbeteren en vernieuwen.</a:t>
            </a:r>
          </a:p>
          <a:p>
            <a:endParaRPr lang="nl-NL" dirty="0"/>
          </a:p>
          <a:p>
            <a:r>
              <a:rPr lang="nl-NL" dirty="0" smtClean="0"/>
              <a:t>Door de verbeteringen is er meer zakelijk toerisme en komen er meer mensen buiten het hoogseizoen(</a:t>
            </a:r>
            <a:r>
              <a:rPr lang="nl-NL" dirty="0" err="1" smtClean="0"/>
              <a:t>seizoensverlenging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Concurrentie voor Spanje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7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  <a:p>
            <a:r>
              <a:rPr lang="nl-NL" dirty="0" smtClean="0"/>
              <a:t>Rijke vorm van vakantievieren heet elitetoerisme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6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  <a:p>
            <a:r>
              <a:rPr lang="nl-NL" dirty="0" smtClean="0"/>
              <a:t>Rijke vorm van vakantievieren heet elitetoerisme</a:t>
            </a:r>
          </a:p>
          <a:p>
            <a:r>
              <a:rPr lang="nl-NL" dirty="0" smtClean="0"/>
              <a:t>Mobiliteit: De verplaatsing per vervoermiddel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6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  <a:p>
            <a:r>
              <a:rPr lang="nl-NL" dirty="0" smtClean="0"/>
              <a:t>Rijke vorm van vakantievieren heet elitetoerisme</a:t>
            </a:r>
          </a:p>
          <a:p>
            <a:r>
              <a:rPr lang="nl-NL" dirty="0" smtClean="0"/>
              <a:t>Mobiliteit: De verplaatsing per vervoermiddel</a:t>
            </a:r>
          </a:p>
          <a:p>
            <a:r>
              <a:rPr lang="nl-NL" dirty="0" smtClean="0"/>
              <a:t>Absolute afstand: Hemelsbreed in een rechte lijn in kilometers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  <a:p>
            <a:r>
              <a:rPr lang="nl-NL" dirty="0" smtClean="0"/>
              <a:t>Rijke vorm van vakantievieren heet elitetoerisme</a:t>
            </a:r>
          </a:p>
          <a:p>
            <a:r>
              <a:rPr lang="nl-NL" dirty="0" smtClean="0"/>
              <a:t>Mobiliteit: De verplaatsing per vervoermiddel</a:t>
            </a:r>
          </a:p>
          <a:p>
            <a:r>
              <a:rPr lang="nl-NL" dirty="0" smtClean="0"/>
              <a:t>Absolute afstand: Hemelsbreed in een rechte lijn in kilometers</a:t>
            </a:r>
          </a:p>
          <a:p>
            <a:r>
              <a:rPr lang="nl-NL" dirty="0" smtClean="0"/>
              <a:t>Relatieve afstand: In tijd en ook in kilometers over de wegen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Vakanties van Nederlanders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0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Vakantieparticipatie: Nederlandse bevolking die minstens 1 keer per jaar op vakantie gaat</a:t>
            </a:r>
          </a:p>
          <a:p>
            <a:r>
              <a:rPr lang="nl-NL" dirty="0" smtClean="0"/>
              <a:t>Alles wat je in je vrije tijd doet heet recreatie</a:t>
            </a:r>
          </a:p>
          <a:p>
            <a:r>
              <a:rPr lang="nl-NL" dirty="0" smtClean="0"/>
              <a:t>Rijke vorm van vakantievieren heet elitetoerisme</a:t>
            </a:r>
          </a:p>
          <a:p>
            <a:r>
              <a:rPr lang="nl-NL" dirty="0" smtClean="0"/>
              <a:t>Mobiliteit: De verplaatsing per vervoermiddel</a:t>
            </a:r>
          </a:p>
          <a:p>
            <a:r>
              <a:rPr lang="nl-NL" dirty="0" smtClean="0"/>
              <a:t>Absolute afstand: Hemelsbreed in een rechte lijn in kilometers</a:t>
            </a:r>
          </a:p>
          <a:p>
            <a:r>
              <a:rPr lang="nl-NL" dirty="0" smtClean="0"/>
              <a:t>Relatieve afstand: In tijd en ook in kilometers over de wegen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anders dan bij je thuis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§3 kenmerken vakantie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9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553</TotalTime>
  <Words>874</Words>
  <Application>Microsoft Office PowerPoint</Application>
  <PresentationFormat>Diavoorstelling (4:3)</PresentationFormat>
  <Paragraphs>148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Golfvorm</vt:lpstr>
      <vt:lpstr>Aardrijkskunde </vt:lpstr>
      <vt:lpstr>Vakanties van Nederlanders</vt:lpstr>
      <vt:lpstr>Vakanties van Nederlanders</vt:lpstr>
      <vt:lpstr>Vakanties van Nederlanders</vt:lpstr>
      <vt:lpstr>Vakanties van Nederlanders</vt:lpstr>
      <vt:lpstr>Vakanties van Nederlanders</vt:lpstr>
      <vt:lpstr>Vakanties van Nederlanders</vt:lpstr>
      <vt:lpstr>Terugblik</vt:lpstr>
      <vt:lpstr>§3 kenmerken vakantie</vt:lpstr>
      <vt:lpstr>§3 kenmerken vakantie</vt:lpstr>
      <vt:lpstr>§3 kenmerken vakantie</vt:lpstr>
      <vt:lpstr>§3 kenmerken vakantie</vt:lpstr>
      <vt:lpstr>§3 kenmerken vakantie</vt:lpstr>
      <vt:lpstr>Europa heeft 3 soorten bestemmingen</vt:lpstr>
      <vt:lpstr>Landschap en natuur</vt:lpstr>
      <vt:lpstr>Klimaat</vt:lpstr>
      <vt:lpstr>Cultuur</vt:lpstr>
      <vt:lpstr>Voorzieningen</vt:lpstr>
      <vt:lpstr>§4 toerisme en inrichting</vt:lpstr>
      <vt:lpstr>5 kenmerken massatoerisme</vt:lpstr>
      <vt:lpstr>5 kenmerken massatoerisme</vt:lpstr>
      <vt:lpstr>5 kenmerken massatoerisme</vt:lpstr>
      <vt:lpstr>Benidorm 50 jaar later</vt:lpstr>
      <vt:lpstr>5 kenmerken massatoerisme</vt:lpstr>
      <vt:lpstr>5 kenmerken massatoerisme</vt:lpstr>
      <vt:lpstr>5 kenmerken massatoerisme</vt:lpstr>
      <vt:lpstr>Gevolgen massatoerisme</vt:lpstr>
      <vt:lpstr>§5 Massatoerisme: Werk en geld</vt:lpstr>
      <vt:lpstr>Spanje</vt:lpstr>
      <vt:lpstr>Spanje</vt:lpstr>
      <vt:lpstr>Spanje</vt:lpstr>
      <vt:lpstr>Werk in het toerisme</vt:lpstr>
      <vt:lpstr>Werk in het toerisme</vt:lpstr>
      <vt:lpstr>Werk in het toerisme</vt:lpstr>
      <vt:lpstr>Toerisme en werk</vt:lpstr>
      <vt:lpstr>Concurrentie voor Spanje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 </dc:title>
  <dc:creator>Mathijs Hage</dc:creator>
  <cp:lastModifiedBy>mhage</cp:lastModifiedBy>
  <cp:revision>21</cp:revision>
  <dcterms:created xsi:type="dcterms:W3CDTF">2013-09-12T08:23:44Z</dcterms:created>
  <dcterms:modified xsi:type="dcterms:W3CDTF">2013-10-31T10:34:51Z</dcterms:modified>
</cp:coreProperties>
</file>