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85" r:id="rId15"/>
    <p:sldId id="271" r:id="rId16"/>
    <p:sldId id="286" r:id="rId17"/>
    <p:sldId id="272" r:id="rId18"/>
    <p:sldId id="273" r:id="rId19"/>
    <p:sldId id="287" r:id="rId20"/>
    <p:sldId id="288" r:id="rId21"/>
    <p:sldId id="275" r:id="rId22"/>
    <p:sldId id="289" r:id="rId23"/>
    <p:sldId id="290" r:id="rId24"/>
    <p:sldId id="291" r:id="rId25"/>
    <p:sldId id="276" r:id="rId26"/>
    <p:sldId id="277" r:id="rId27"/>
    <p:sldId id="278" r:id="rId28"/>
    <p:sldId id="279" r:id="rId29"/>
    <p:sldId id="294" r:id="rId30"/>
    <p:sldId id="280" r:id="rId31"/>
    <p:sldId id="281" r:id="rId32"/>
    <p:sldId id="282" r:id="rId33"/>
    <p:sldId id="292" r:id="rId34"/>
    <p:sldId id="293" r:id="rId35"/>
    <p:sldId id="284" r:id="rId36"/>
    <p:sldId id="283" r:id="rId37"/>
    <p:sldId id="295" r:id="rId38"/>
    <p:sldId id="274" r:id="rId39"/>
    <p:sldId id="297" r:id="rId40"/>
    <p:sldId id="296" r:id="rId41"/>
    <p:sldId id="299" r:id="rId42"/>
    <p:sldId id="298" r:id="rId43"/>
    <p:sldId id="300" r:id="rId44"/>
    <p:sldId id="301" r:id="rId45"/>
    <p:sldId id="309" r:id="rId46"/>
    <p:sldId id="302" r:id="rId47"/>
    <p:sldId id="307" r:id="rId48"/>
    <p:sldId id="303" r:id="rId49"/>
    <p:sldId id="308" r:id="rId50"/>
    <p:sldId id="304" r:id="rId51"/>
    <p:sldId id="310" r:id="rId52"/>
    <p:sldId id="305" r:id="rId53"/>
    <p:sldId id="311" r:id="rId54"/>
    <p:sldId id="306" r:id="rId55"/>
    <p:sldId id="312" r:id="rId56"/>
    <p:sldId id="313" r:id="rId5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15-1-2014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15-1-2014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15-1-2014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15-1-2014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15-1-2014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15-1-2014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15-1-2014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15-1-2014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15-1-2014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15-1-2014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15-1-2014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2FF56A6-DA21-4843-8A70-595DB0FBD49A}" type="datetimeFigureOut">
              <a:rPr lang="nl-NL" smtClean="0"/>
              <a:t>15-1-2014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gAxH1ThwkB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cmGBKelXQ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swiMtF7TkVM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beeldbank/clip/20040317_watersnood01" TargetMode="External"/><Relationship Id="rId2" Type="http://schemas.openxmlformats.org/officeDocument/2006/relationships/hyperlink" Target="http://www.youtube.com/watch?v=siVDh-Qz6As" TargetMode="Externa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youtube.com/watch?v=qcmGBKelXQc" TargetMode="Externa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Aardrijkskunde	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Omgaan met natuurlijke hulpbronnen</a:t>
            </a:r>
            <a:br>
              <a:rPr lang="nl-NL" dirty="0" smtClean="0"/>
            </a:br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www.youtube.com/watch?v=gAxH1ThwkBU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mtClean="0"/>
              <a:t>Vanaf minuut 2:05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82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is altijd in beweging. De zon verwarmt de aarde. De wind zorgt voor zeestromen. Deze stromen brengen warm zeewater uit de tropen naar de poolstreken. Dit kan ook andersom. 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 op de aarde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6287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Het is altijd in beweging. De zon verwarmt de aarde. De wind zorgt voor zeestromen. Deze stromen brengen warm zeewater uit de tropen naar de poolstreken. Dit kan ook andersom. </a:t>
            </a:r>
          </a:p>
          <a:p>
            <a:endParaRPr lang="nl-NL" dirty="0"/>
          </a:p>
          <a:p>
            <a:r>
              <a:rPr lang="nl-NL" dirty="0" smtClean="0"/>
              <a:t>Je kan het voelen als het noorderwind is of zuiderwind. Vandaag is het een warme wind uit het zuidwesten.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 op de aarde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9555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/>
              <a:t>Het is altijd in beweging. De zon verwarmt de aarde. De wind zorgt voor zeestromen. Deze stromen brengen warm zeewater uit de tropen naar de poolstreken. Dit kan ook andersom. </a:t>
            </a:r>
          </a:p>
          <a:p>
            <a:endParaRPr lang="nl-NL" dirty="0"/>
          </a:p>
          <a:p>
            <a:r>
              <a:rPr lang="nl-NL" dirty="0" smtClean="0"/>
              <a:t>Je kan het voelen als het noorderwind is of zuiderwind. Vandaag is het een warme wind uit het zuidwesten.</a:t>
            </a:r>
            <a:br>
              <a:rPr lang="nl-NL" dirty="0" smtClean="0"/>
            </a:br>
            <a:r>
              <a:rPr lang="nl-NL" dirty="0" smtClean="0"/>
              <a:t>Dit komt voor door de Golf van Mexico en de westenwind die er vaak is. Het wordt daarom nooit </a:t>
            </a:r>
            <a:r>
              <a:rPr lang="nl-NL" dirty="0" err="1" smtClean="0"/>
              <a:t>superkoud</a:t>
            </a:r>
            <a:r>
              <a:rPr lang="nl-NL" dirty="0" smtClean="0"/>
              <a:t> bij ons.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 op de aarde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3876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 in 3 toestanden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497016" cy="337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016" y="1467137"/>
            <a:ext cx="43338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84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/>
              <a:t>i</a:t>
            </a:r>
            <a:r>
              <a:rPr lang="nl-NL" dirty="0" smtClean="0"/>
              <a:t>js				Gasvormig(waterdamp)</a:t>
            </a:r>
            <a:endParaRPr lang="nl-NL" dirty="0"/>
          </a:p>
          <a:p>
            <a:r>
              <a:rPr lang="nl-NL" dirty="0" smtClean="0"/>
              <a:t>En gewoon water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 in 3 toestanden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497016" cy="337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016" y="1467137"/>
            <a:ext cx="43338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965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overgang van water in gasvormig naar vloeibaar heet </a:t>
            </a:r>
            <a:r>
              <a:rPr lang="nl-NL" b="1" dirty="0" smtClean="0"/>
              <a:t>condensatie.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Begrippen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1416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overgang van water in gasvormig naar vloeibaar heet </a:t>
            </a:r>
            <a:r>
              <a:rPr lang="nl-NL" b="1" dirty="0" smtClean="0"/>
              <a:t>condensatie.</a:t>
            </a:r>
          </a:p>
          <a:p>
            <a:r>
              <a:rPr lang="nl-NL" dirty="0" smtClean="0"/>
              <a:t>De voortdurende verplaatsing van het één in het ander is de </a:t>
            </a:r>
            <a:r>
              <a:rPr lang="nl-NL" b="1" dirty="0" smtClean="0"/>
              <a:t>kringloop van het water</a:t>
            </a:r>
            <a:endParaRPr lang="nl-NL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Begrippen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5474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Kringloop</a:t>
            </a:r>
            <a:endParaRPr lang="nl-N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8" y="1340768"/>
            <a:ext cx="904875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864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Wanneer zoet water ontbreekt kunnen planten, dieren en mensen er niet leven(woestijn)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Waarom gebruiken wij zoet water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465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Wanneer zoet water ontbreekt kunnen planten, dieren en mensen er niet leven(woestijn)</a:t>
            </a:r>
          </a:p>
          <a:p>
            <a:r>
              <a:rPr lang="nl-NL" dirty="0" smtClean="0"/>
              <a:t>We gebruiken het als drinkwater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Waarom gebruiken wij zoet water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080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Water = leven</a:t>
            </a:r>
          </a:p>
          <a:p>
            <a:r>
              <a:rPr lang="nl-NL" dirty="0" smtClean="0"/>
              <a:t>Leven voor:</a:t>
            </a:r>
            <a:br>
              <a:rPr lang="nl-NL" dirty="0" smtClean="0"/>
            </a:br>
            <a:r>
              <a:rPr lang="nl-NL" dirty="0" smtClean="0"/>
              <a:t>- mens</a:t>
            </a:r>
          </a:p>
          <a:p>
            <a:pPr marL="0" indent="0">
              <a:buNone/>
            </a:pPr>
            <a:r>
              <a:rPr lang="nl-NL" dirty="0" smtClean="0"/>
              <a:t>         - dier</a:t>
            </a:r>
          </a:p>
          <a:p>
            <a:pPr marL="0" indent="0">
              <a:buNone/>
            </a:pPr>
            <a:r>
              <a:rPr lang="nl-NL" dirty="0" smtClean="0"/>
              <a:t>            - plant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27" y="2132855"/>
            <a:ext cx="4246983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84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Wanneer zoet water ontbreekt kunnen planten, dieren en mensen er niet leven(woestijn)</a:t>
            </a:r>
          </a:p>
          <a:p>
            <a:r>
              <a:rPr lang="nl-NL" dirty="0" smtClean="0"/>
              <a:t>We gebruiken het als drinkwater</a:t>
            </a:r>
          </a:p>
          <a:p>
            <a:r>
              <a:rPr lang="nl-NL" dirty="0" smtClean="0"/>
              <a:t>Lichamelijke verzorging(wc, douchen, wassen)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Waarom gebruiken wij zoet water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8491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WC levert vuil water op. Het schoonmaken van vuilwater heet </a:t>
            </a:r>
            <a:r>
              <a:rPr lang="nl-NL" b="1" dirty="0" err="1" smtClean="0"/>
              <a:t>sanitatie</a:t>
            </a:r>
            <a:endParaRPr lang="nl-NL" b="1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Begrippen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680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WC levert vuil water op. Het schoonmaken van vuilwater heet </a:t>
            </a:r>
            <a:r>
              <a:rPr lang="nl-NL" b="1" dirty="0" err="1" smtClean="0"/>
              <a:t>sanitatie</a:t>
            </a:r>
            <a:endParaRPr lang="nl-NL" b="1" dirty="0" smtClean="0"/>
          </a:p>
          <a:p>
            <a:r>
              <a:rPr lang="nl-NL" dirty="0" smtClean="0"/>
              <a:t>Het bevloeien van droge gronden heet </a:t>
            </a:r>
            <a:r>
              <a:rPr lang="nl-NL" b="1" dirty="0" smtClean="0"/>
              <a:t>irrigatie</a:t>
            </a:r>
            <a:r>
              <a:rPr lang="nl-NL" dirty="0" smtClean="0"/>
              <a:t> (1000 liter water per 1 kilo gewas)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Begrippen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4814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WC levert vuil water op. Het schoonmaken van vuilwater heet </a:t>
            </a:r>
            <a:r>
              <a:rPr lang="nl-NL" b="1" dirty="0" err="1" smtClean="0"/>
              <a:t>sanitatie</a:t>
            </a:r>
            <a:endParaRPr lang="nl-NL" b="1" dirty="0" smtClean="0"/>
          </a:p>
          <a:p>
            <a:r>
              <a:rPr lang="nl-NL" dirty="0" smtClean="0"/>
              <a:t>Het bevloeien van droge gronden heet </a:t>
            </a:r>
            <a:r>
              <a:rPr lang="nl-NL" b="1" dirty="0" smtClean="0"/>
              <a:t>irrigatie</a:t>
            </a:r>
            <a:r>
              <a:rPr lang="nl-NL" dirty="0" smtClean="0"/>
              <a:t> (1000 liter water per 1 kilo gewas)</a:t>
            </a:r>
          </a:p>
          <a:p>
            <a:r>
              <a:rPr lang="nl-NL" dirty="0" smtClean="0"/>
              <a:t>Industrie gebruikt water bij </a:t>
            </a:r>
            <a:r>
              <a:rPr lang="nl-NL" dirty="0" err="1" smtClean="0"/>
              <a:t>bij</a:t>
            </a:r>
            <a:r>
              <a:rPr lang="nl-NL" dirty="0" smtClean="0"/>
              <a:t> produceren. Dit heet </a:t>
            </a:r>
            <a:r>
              <a:rPr lang="nl-NL" b="1" dirty="0" smtClean="0"/>
              <a:t>proceswater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Begrippen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4965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WC levert vuil water op. Het schoonmaken van vuilwater heet </a:t>
            </a:r>
            <a:r>
              <a:rPr lang="nl-NL" b="1" dirty="0" err="1" smtClean="0"/>
              <a:t>sanitatie</a:t>
            </a:r>
            <a:endParaRPr lang="nl-NL" b="1" dirty="0" smtClean="0"/>
          </a:p>
          <a:p>
            <a:r>
              <a:rPr lang="nl-NL" dirty="0" smtClean="0"/>
              <a:t>Het bevloeien van droge gronden heet </a:t>
            </a:r>
            <a:r>
              <a:rPr lang="nl-NL" b="1" dirty="0" smtClean="0"/>
              <a:t>irrigatie</a:t>
            </a:r>
            <a:r>
              <a:rPr lang="nl-NL" dirty="0" smtClean="0"/>
              <a:t> (1000 liter water per 1 kilo gewas)</a:t>
            </a:r>
          </a:p>
          <a:p>
            <a:r>
              <a:rPr lang="nl-NL" dirty="0" smtClean="0"/>
              <a:t>Industrie gebruikt water bij </a:t>
            </a:r>
            <a:r>
              <a:rPr lang="nl-NL" dirty="0" err="1" smtClean="0"/>
              <a:t>bij</a:t>
            </a:r>
            <a:r>
              <a:rPr lang="nl-NL" dirty="0" smtClean="0"/>
              <a:t> produceren. Dit heet </a:t>
            </a:r>
            <a:r>
              <a:rPr lang="nl-NL" b="1" dirty="0" smtClean="0"/>
              <a:t>proceswater</a:t>
            </a:r>
          </a:p>
          <a:p>
            <a:r>
              <a:rPr lang="nl-NL" b="1" dirty="0" smtClean="0"/>
              <a:t>Koelwate</a:t>
            </a:r>
            <a:r>
              <a:rPr lang="nl-NL" dirty="0" smtClean="0"/>
              <a:t>r is nodig bij het opwekken van energie. Als generatoren worden aangedreven met vallend water heet het </a:t>
            </a:r>
            <a:r>
              <a:rPr lang="nl-NL" b="1" dirty="0" smtClean="0"/>
              <a:t>hydro-elektriciteit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Begrippen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038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Waarom stijgt het verbruik van zoet water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1210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1950(2,5 miljard mensen) 2013(7 miljard) oftewel: bevolkingstoename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Waarom stijgt het verbruik van zoet water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9455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1950(2,5 miljard mensen) 2013(7 miljard) oftewel: bevolkingstoename</a:t>
            </a:r>
          </a:p>
          <a:p>
            <a:r>
              <a:rPr lang="nl-NL" dirty="0" smtClean="0"/>
              <a:t>Welvaart neemt toe. Wij verbruiken veel meer  dan arme landen.</a:t>
            </a:r>
          </a:p>
          <a:p>
            <a:r>
              <a:rPr lang="nl-NL" dirty="0"/>
              <a:t>Technische mogelijkheden nemen toe. Stuwdam.</a:t>
            </a:r>
          </a:p>
          <a:p>
            <a:endParaRPr lang="nl-NL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Waarom stijgt het verbruik van zoet water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7243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1950(2,5 miljard mensen) 2013(7 miljard) oftewel: bevolkingstoename</a:t>
            </a:r>
          </a:p>
          <a:p>
            <a:r>
              <a:rPr lang="nl-NL" dirty="0" smtClean="0"/>
              <a:t>Welvaart neemt toe. Wij verbruiken veel meer  dan arme landen.</a:t>
            </a:r>
          </a:p>
          <a:p>
            <a:r>
              <a:rPr lang="nl-NL" dirty="0" smtClean="0"/>
              <a:t>Technische mogelijkheden nemen toe. Stuwdam.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Waarom stijgt het verbruik van zoet water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145848"/>
            <a:ext cx="10225135" cy="766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650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1950(2,5 miljard mensen) 2013(7 miljard) oftewel: bevolkingstoename</a:t>
            </a:r>
          </a:p>
          <a:p>
            <a:r>
              <a:rPr lang="nl-NL" dirty="0" smtClean="0"/>
              <a:t>Welvaart neemt toe. Wij verbruiken veel meer  dan arme landen.</a:t>
            </a:r>
          </a:p>
          <a:p>
            <a:r>
              <a:rPr lang="nl-NL" dirty="0" smtClean="0"/>
              <a:t>Technische mogelijkheden nemen toe. Stuwdam</a:t>
            </a:r>
            <a:r>
              <a:rPr lang="nl-NL" dirty="0"/>
              <a:t>.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www.youtube.com/watch?v=qcmGBKelXQc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Waarom stijgt het verbruik van zoet water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1595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Kijk naar de landkaart. Hoeveel procent van de aarde bestaat uit water:</a:t>
            </a:r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147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www.youtube.com/watch?v=swiMtF7TkVM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0028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Rijn: het riool van Europa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0"/>
            <a:ext cx="5715000" cy="727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477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stroomt door verschillende landen.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Rijn: het riool van Europa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2114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stroomt door verschillende landen. </a:t>
            </a:r>
          </a:p>
          <a:p>
            <a:r>
              <a:rPr lang="nl-NL" dirty="0" smtClean="0"/>
              <a:t>Miljoenen mensen wonen aan de rijn met hun huishoudens. </a:t>
            </a:r>
          </a:p>
          <a:p>
            <a:r>
              <a:rPr lang="nl-NL" dirty="0" smtClean="0"/>
              <a:t>Er is veel industrie aan de rijn.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Rijn: het riool van Europa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7732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stroomt door verschillende landen. </a:t>
            </a:r>
          </a:p>
          <a:p>
            <a:r>
              <a:rPr lang="nl-NL" dirty="0" smtClean="0"/>
              <a:t>Miljoenen mensen wonen aan de rijn met hun huishoudens. </a:t>
            </a:r>
          </a:p>
          <a:p>
            <a:r>
              <a:rPr lang="nl-NL" dirty="0" smtClean="0"/>
              <a:t>Er is veel industrie aan de rijn. </a:t>
            </a:r>
          </a:p>
          <a:p>
            <a:r>
              <a:rPr lang="nl-NL" dirty="0" smtClean="0"/>
              <a:t>De zoutmijnen van Elzas die zoutafval ongezuiverd in de Rijn gooiden.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Rijn: het riool van Europa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74814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Puntlozingen: Worden zaken geloodst op een bepaalde plek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Verspreidde lozingen: Vooral via de grond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Lozingen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81964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Dit komt allemaal in Nederland terecht. Het is ook nodig voor drinkwater.</a:t>
            </a:r>
          </a:p>
          <a:p>
            <a:endParaRPr lang="nl-NL" dirty="0"/>
          </a:p>
          <a:p>
            <a:r>
              <a:rPr lang="nl-NL" dirty="0" smtClean="0"/>
              <a:t>In 1970 begonnen met schoonmaken. In 1986 gebeurde er een ramp met een chemische fabriek in </a:t>
            </a:r>
            <a:r>
              <a:rPr lang="nl-NL" dirty="0" err="1" smtClean="0"/>
              <a:t>Basel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Gevolg: Rijnactieplan. Doel: 2000 alles schoon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Rijn: het riool van Europa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70938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 in de wereld</a:t>
            </a:r>
            <a:br>
              <a:rPr lang="nl-NL" dirty="0" smtClean="0"/>
            </a:br>
            <a:r>
              <a:rPr lang="nl-NL" dirty="0" smtClean="0"/>
              <a:t>Par. 3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Doel: Wat voor problemen zijn er in de wereld met water en hoe kunnen de rijke landen daar mee omgaan t.o.v. </a:t>
            </a:r>
            <a:r>
              <a:rPr lang="nl-NL" smtClean="0"/>
              <a:t>arme landen?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44459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Problemen met water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Kwaliteit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Kwantiteit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07864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Problemen met water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Kwaliteit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Vuil water (meestendeel in arme landen)</a:t>
            </a:r>
            <a:br>
              <a:rPr lang="nl-NL" dirty="0" smtClean="0"/>
            </a:br>
            <a:r>
              <a:rPr lang="nl-NL" dirty="0" smtClean="0"/>
              <a:t>Veroorzaakt 80% van alle ziektes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Kwantiteit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59" y="4648200"/>
            <a:ext cx="45434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35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Kijk naar de landkaart. Hoeveel procent van de aarde bestaat uit water:</a:t>
            </a:r>
          </a:p>
          <a:p>
            <a:endParaRPr lang="nl-NL" dirty="0"/>
          </a:p>
          <a:p>
            <a:r>
              <a:rPr lang="nl-NL" dirty="0" smtClean="0"/>
              <a:t>70%</a:t>
            </a:r>
          </a:p>
          <a:p>
            <a:endParaRPr lang="nl-NL" dirty="0"/>
          </a:p>
          <a:p>
            <a:r>
              <a:rPr lang="nl-NL" dirty="0" smtClean="0"/>
              <a:t>Aan water is er dus geen gebrek, toch?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823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Problemen met water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Kwaliteit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Vuil water (meestendeel in arme landen)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Kwantiteit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Neerslag op aarde ongelijk verdeeld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1: Teveel water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77641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Problemen met water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Kwaliteit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Vuil water (meestendeel in arme landen)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Kwantiteit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Neerslag op aarde ongelijk verdeeld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OORZAAK: regenwater stroomt snel naar de rivier toe</a:t>
            </a:r>
            <a:br>
              <a:rPr lang="nl-NL" dirty="0" smtClean="0"/>
            </a:br>
            <a:r>
              <a:rPr lang="nl-NL" dirty="0" smtClean="0"/>
              <a:t>Mede door ontbossing</a:t>
            </a:r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75249"/>
            <a:ext cx="4314056" cy="267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2140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Problemen met water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Kwaliteit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Vuil water (meestendeel in arme landen)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Kwantiteit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Neerslag op aarde ongelijk verdeeld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2: Te weinig water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21057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Problemen met water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Kwaliteit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Vuil water (meestendeel in arme landen)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Kwantiteit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Neerslag op aarde ongelijk verdeeld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2: Te weinig water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GEVOLG: mislukte oogsten, hongersnood, lage bevolkingsdichtheid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88337"/>
            <a:ext cx="4021037" cy="30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3432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Oplossen waterprobleem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Rijke landen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nl-NL" dirty="0"/>
              <a:t/>
            </a:r>
            <a:br>
              <a:rPr lang="nl-NL" dirty="0"/>
            </a:b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92986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Oplossen waterprobleem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Rijke landen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http</a:t>
            </a:r>
            <a:r>
              <a:rPr lang="nl-NL" dirty="0">
                <a:hlinkClick r:id="rId2"/>
              </a:rPr>
              <a:t>://</a:t>
            </a:r>
            <a:r>
              <a:rPr lang="nl-NL" dirty="0" smtClean="0">
                <a:hlinkClick r:id="rId2"/>
              </a:rPr>
              <a:t>www.youtube.com/watch?v=siVDh-Qz6As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Deltawerken tot 1 minuut 30</a:t>
            </a:r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hlinkClick r:id="rId3"/>
              </a:rPr>
              <a:t>http</a:t>
            </a:r>
            <a:r>
              <a:rPr lang="nl-NL" dirty="0">
                <a:hlinkClick r:id="rId3"/>
              </a:rPr>
              <a:t>://www.schooltv.nl/beeldbank/clip/20040317_watersnood01</a:t>
            </a:r>
            <a:endParaRPr lang="nl-NL" dirty="0"/>
          </a:p>
          <a:p>
            <a:endParaRPr lang="nl-NL" dirty="0"/>
          </a:p>
          <a:p>
            <a:r>
              <a:rPr lang="nl-NL" dirty="0"/>
              <a:t>Watersnoodramp 1953</a:t>
            </a:r>
            <a:br>
              <a:rPr lang="nl-NL" dirty="0"/>
            </a:b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86821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Oplossen waterprobleem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Rijke landen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Bouw dure installaties die water schoonmaken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94259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Oplossen waterprobleem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Rijke landen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Bouw dure installaties die water schoonmaken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32856"/>
            <a:ext cx="429195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13" y="4077072"/>
            <a:ext cx="4032448" cy="244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443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Oplossen waterprobleem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Rijke landen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Bouw dure installaties die water schoonmaken</a:t>
            </a:r>
          </a:p>
          <a:p>
            <a:r>
              <a:rPr lang="nl-NL" dirty="0" smtClean="0"/>
              <a:t>Strenge regels tegen lozingen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09052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Oplossen waterprobleem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Rijke landen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Bouw dure installaties die water schoonmaken</a:t>
            </a:r>
          </a:p>
          <a:p>
            <a:r>
              <a:rPr lang="nl-NL" dirty="0" smtClean="0"/>
              <a:t>Strenge regels tegen lozingen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96952"/>
            <a:ext cx="41910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30477"/>
            <a:ext cx="11525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127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Kijk naar de landkaart. Hoeveel procent van de aarde bestaat uit water:</a:t>
            </a:r>
          </a:p>
          <a:p>
            <a:endParaRPr lang="nl-NL" dirty="0"/>
          </a:p>
          <a:p>
            <a:r>
              <a:rPr lang="nl-NL" dirty="0" smtClean="0"/>
              <a:t>70%</a:t>
            </a:r>
          </a:p>
          <a:p>
            <a:endParaRPr lang="nl-NL" dirty="0"/>
          </a:p>
          <a:p>
            <a:r>
              <a:rPr lang="nl-NL" dirty="0" smtClean="0"/>
              <a:t>Aan water is er dus geen gebrek, toch?</a:t>
            </a:r>
          </a:p>
          <a:p>
            <a:r>
              <a:rPr lang="nl-NL" dirty="0" smtClean="0"/>
              <a:t>Toch wel, het meeste water is namelijk zout…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377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Oplossen waterprobleem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Rijke landen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Bouw dure installaties die water schoonmaken</a:t>
            </a:r>
          </a:p>
          <a:p>
            <a:r>
              <a:rPr lang="nl-NL" dirty="0" smtClean="0"/>
              <a:t>Strenge regels tegen lozingen</a:t>
            </a:r>
          </a:p>
          <a:p>
            <a:r>
              <a:rPr lang="nl-NL" dirty="0" smtClean="0"/>
              <a:t>Dijken bouwen, Deltaplan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30668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Oplossen waterprobleem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Rijke landen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Bouw dure installaties die water schoonmaken</a:t>
            </a:r>
          </a:p>
          <a:p>
            <a:r>
              <a:rPr lang="nl-NL" dirty="0" smtClean="0"/>
              <a:t>Strenge regels tegen lozingen</a:t>
            </a:r>
          </a:p>
          <a:p>
            <a:r>
              <a:rPr lang="nl-NL" dirty="0" smtClean="0"/>
              <a:t>Dijken bouwen, Deltaplan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41168"/>
            <a:ext cx="6048672" cy="169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7272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Oplossen waterprobleem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Rijke landen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Bouw dure installaties die water schoonmaken</a:t>
            </a:r>
          </a:p>
          <a:p>
            <a:r>
              <a:rPr lang="nl-NL" dirty="0" smtClean="0"/>
              <a:t>Strenge regels tegen lozingen</a:t>
            </a:r>
          </a:p>
          <a:p>
            <a:r>
              <a:rPr lang="nl-NL" dirty="0" smtClean="0"/>
              <a:t>Dijken bouwen</a:t>
            </a:r>
          </a:p>
          <a:p>
            <a:r>
              <a:rPr lang="nl-NL" dirty="0" smtClean="0"/>
              <a:t>Stuwdammen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Voordelen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1. men kan door </a:t>
            </a:r>
            <a:r>
              <a:rPr lang="nl-NL" dirty="0"/>
              <a:t>de aanleg van een dam de stroming in de rivier verminderen en deze beter bevaarbaar </a:t>
            </a:r>
            <a:r>
              <a:rPr lang="nl-NL" dirty="0" smtClean="0"/>
              <a:t>maken. </a:t>
            </a:r>
            <a:br>
              <a:rPr lang="nl-NL" dirty="0" smtClean="0"/>
            </a:br>
            <a:r>
              <a:rPr lang="nl-NL" dirty="0" smtClean="0"/>
              <a:t>2. Het </a:t>
            </a:r>
            <a:r>
              <a:rPr lang="nl-NL" dirty="0"/>
              <a:t>rivierwater kan gebruikt worden voor drinkwaterproductie, voor irrigatie of voor de opwekking van waterkracht. </a:t>
            </a:r>
          </a:p>
        </p:txBody>
      </p:sp>
    </p:spTree>
    <p:extLst>
      <p:ext uri="{BB962C8B-B14F-4D97-AF65-F5344CB8AC3E}">
        <p14:creationId xmlns:p14="http://schemas.microsoft.com/office/powerpoint/2010/main" val="15277845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Oplossen waterprobleem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Rijke landen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Bouw dure installaties die water schoonmaken</a:t>
            </a:r>
          </a:p>
          <a:p>
            <a:r>
              <a:rPr lang="nl-NL" dirty="0" smtClean="0"/>
              <a:t>Strenge regels tegen lozingen</a:t>
            </a:r>
          </a:p>
          <a:p>
            <a:r>
              <a:rPr lang="nl-NL" dirty="0" smtClean="0"/>
              <a:t>Dijken bouwen</a:t>
            </a:r>
          </a:p>
          <a:p>
            <a:r>
              <a:rPr lang="nl-NL" dirty="0" smtClean="0"/>
              <a:t>Stuwdammen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www.youtube.com/watch?v=qcmGBKelXQc</a:t>
            </a:r>
            <a:endParaRPr lang="nl-NL" dirty="0" smtClean="0"/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9" y="4077072"/>
            <a:ext cx="3528392" cy="264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22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Oplossen waterprobleem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Rijke landen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Bouw dure installaties die water schoonmaken</a:t>
            </a:r>
          </a:p>
          <a:p>
            <a:r>
              <a:rPr lang="nl-NL" dirty="0" smtClean="0"/>
              <a:t>Strenge regels tegen lozingen</a:t>
            </a:r>
          </a:p>
          <a:p>
            <a:r>
              <a:rPr lang="nl-NL" dirty="0" smtClean="0"/>
              <a:t>Dijken bouwen</a:t>
            </a:r>
          </a:p>
          <a:p>
            <a:r>
              <a:rPr lang="nl-NL" dirty="0" smtClean="0"/>
              <a:t>Stuwdammen</a:t>
            </a:r>
          </a:p>
          <a:p>
            <a:r>
              <a:rPr lang="nl-NL" dirty="0" smtClean="0"/>
              <a:t>Dure pijpleidingen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34" y="1268760"/>
            <a:ext cx="381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1833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Oplossen waterprobleem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Rijke landen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Bouw dure installaties die water schoonmaken</a:t>
            </a:r>
          </a:p>
          <a:p>
            <a:r>
              <a:rPr lang="nl-NL" dirty="0" smtClean="0"/>
              <a:t>Strenge regels tegen lozingen</a:t>
            </a:r>
          </a:p>
          <a:p>
            <a:r>
              <a:rPr lang="nl-NL" dirty="0" smtClean="0"/>
              <a:t>Dijken bouwen</a:t>
            </a:r>
          </a:p>
          <a:p>
            <a:r>
              <a:rPr lang="nl-NL" dirty="0" smtClean="0"/>
              <a:t>Stuwdammen</a:t>
            </a:r>
          </a:p>
          <a:p>
            <a:r>
              <a:rPr lang="nl-NL" dirty="0" smtClean="0"/>
              <a:t>Dure pijpleidingen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34" y="1268760"/>
            <a:ext cx="381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3795734" cy="284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9931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Oplossen waterprobleem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Rijke landen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Bouw dure installaties die water schoonmaken</a:t>
            </a:r>
          </a:p>
          <a:p>
            <a:r>
              <a:rPr lang="nl-NL" dirty="0" smtClean="0"/>
              <a:t>Strenge regels tegen lozingen</a:t>
            </a:r>
          </a:p>
          <a:p>
            <a:r>
              <a:rPr lang="nl-NL" dirty="0" smtClean="0"/>
              <a:t>Dijken bouwen</a:t>
            </a:r>
          </a:p>
          <a:p>
            <a:r>
              <a:rPr lang="nl-NL" dirty="0" smtClean="0"/>
              <a:t>Stuwdammen</a:t>
            </a:r>
          </a:p>
          <a:p>
            <a:r>
              <a:rPr lang="nl-NL" dirty="0" smtClean="0"/>
              <a:t>Dure pijpleidingen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34" y="1268760"/>
            <a:ext cx="381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3795734" cy="284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33309"/>
            <a:ext cx="4546260" cy="302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662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	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Zout water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/>
              <a:t>97,5 % op de aarde</a:t>
            </a:r>
          </a:p>
          <a:p>
            <a:r>
              <a:rPr lang="nl-NL" dirty="0" smtClean="0"/>
              <a:t>Niet te gebruiken</a:t>
            </a:r>
          </a:p>
          <a:p>
            <a:r>
              <a:rPr lang="nl-NL" dirty="0" smtClean="0"/>
              <a:t>De zee</a:t>
            </a:r>
          </a:p>
          <a:p>
            <a:r>
              <a:rPr lang="nl-NL" dirty="0" smtClean="0"/>
              <a:t>Het is eigenlijk zoet water waar zout en mineralen in zijn gekomen</a:t>
            </a:r>
          </a:p>
          <a:p>
            <a:r>
              <a:rPr lang="nl-NL" dirty="0" smtClean="0"/>
              <a:t>Ontzilting(zout verwijderen) is mogelijk, maar een duur proces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Zoet water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2,5 % op de aarde</a:t>
            </a:r>
          </a:p>
          <a:p>
            <a:r>
              <a:rPr lang="nl-NL" dirty="0" smtClean="0"/>
              <a:t>Gedeeltelijk te gebruiken</a:t>
            </a:r>
          </a:p>
          <a:p>
            <a:r>
              <a:rPr lang="nl-NL" dirty="0" smtClean="0"/>
              <a:t>Vooral Noord- en Zuidpool(70%)</a:t>
            </a:r>
          </a:p>
          <a:p>
            <a:r>
              <a:rPr lang="nl-NL" dirty="0" smtClean="0"/>
              <a:t>30% zit in de grond</a:t>
            </a:r>
          </a:p>
          <a:p>
            <a:r>
              <a:rPr lang="nl-NL" dirty="0" smtClean="0"/>
              <a:t>Eerste levensbehoefte van de mens</a:t>
            </a:r>
          </a:p>
          <a:p>
            <a:r>
              <a:rPr lang="nl-NL" dirty="0" smtClean="0"/>
              <a:t>De toename hiervan neemt enorm toe(5x zo groot sinds 1950)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754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aarde is geschikt voor leven door:</a:t>
            </a:r>
          </a:p>
          <a:p>
            <a:endParaRPr lang="nl-NL" dirty="0"/>
          </a:p>
          <a:p>
            <a:r>
              <a:rPr lang="nl-NL" dirty="0" smtClean="0"/>
              <a:t>1. </a:t>
            </a:r>
            <a:r>
              <a:rPr lang="nl-NL" b="1" dirty="0" smtClean="0"/>
              <a:t>Atmosfeer</a:t>
            </a:r>
            <a:r>
              <a:rPr lang="nl-NL" dirty="0" smtClean="0"/>
              <a:t> (dampkring) met zuurstof. Zo een 70 km dikke kring om de aarde.</a:t>
            </a:r>
          </a:p>
          <a:p>
            <a:endParaRPr lang="nl-NL" dirty="0"/>
          </a:p>
          <a:p>
            <a:r>
              <a:rPr lang="nl-NL" dirty="0" smtClean="0"/>
              <a:t>2. Er is voldoende water. Het water heeft ook een sfeer: </a:t>
            </a:r>
            <a:r>
              <a:rPr lang="nl-NL" b="1" dirty="0" smtClean="0"/>
              <a:t>Hydrosfeer</a:t>
            </a:r>
            <a:endParaRPr lang="nl-NL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Belangrijkheid van water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0875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is altijd in beweging. De zon verwarmt de aarde. 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 op de aarde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5577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is altijd in beweging. De zon verwarmt de aarde. De wind zorgt voor zeestromen. 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 op de aarde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5869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lfvorm">
  <a:themeElements>
    <a:clrScheme name="Golfv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olfv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olfv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1712</TotalTime>
  <Words>1304</Words>
  <Application>Microsoft Office PowerPoint</Application>
  <PresentationFormat>Diavoorstelling (4:3)</PresentationFormat>
  <Paragraphs>241</Paragraphs>
  <Slides>56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56</vt:i4>
      </vt:variant>
    </vt:vector>
  </HeadingPairs>
  <TitlesOfParts>
    <vt:vector size="57" baseType="lpstr">
      <vt:lpstr>Golfvorm</vt:lpstr>
      <vt:lpstr>Aardrijkskunde </vt:lpstr>
      <vt:lpstr>Water</vt:lpstr>
      <vt:lpstr>Water</vt:lpstr>
      <vt:lpstr>Water</vt:lpstr>
      <vt:lpstr>Water</vt:lpstr>
      <vt:lpstr>Water </vt:lpstr>
      <vt:lpstr>Belangrijkheid van water</vt:lpstr>
      <vt:lpstr>Water op de aarde</vt:lpstr>
      <vt:lpstr>Water op de aarde</vt:lpstr>
      <vt:lpstr>Water op de aarde</vt:lpstr>
      <vt:lpstr>Water op de aarde</vt:lpstr>
      <vt:lpstr>Water op de aarde</vt:lpstr>
      <vt:lpstr>Water in 3 toestanden</vt:lpstr>
      <vt:lpstr>Water in 3 toestanden</vt:lpstr>
      <vt:lpstr>Begrippen</vt:lpstr>
      <vt:lpstr>Begrippen</vt:lpstr>
      <vt:lpstr>Kringloop</vt:lpstr>
      <vt:lpstr>Waarom gebruiken wij zoet water </vt:lpstr>
      <vt:lpstr>Waarom gebruiken wij zoet water </vt:lpstr>
      <vt:lpstr>Waarom gebruiken wij zoet water </vt:lpstr>
      <vt:lpstr>Begrippen</vt:lpstr>
      <vt:lpstr>Begrippen</vt:lpstr>
      <vt:lpstr>Begrippen</vt:lpstr>
      <vt:lpstr>Begrippen</vt:lpstr>
      <vt:lpstr>Waarom stijgt het verbruik van zoet water</vt:lpstr>
      <vt:lpstr>Waarom stijgt het verbruik van zoet water</vt:lpstr>
      <vt:lpstr>Waarom stijgt het verbruik van zoet water</vt:lpstr>
      <vt:lpstr>Waarom stijgt het verbruik van zoet water</vt:lpstr>
      <vt:lpstr>Waarom stijgt het verbruik van zoet water</vt:lpstr>
      <vt:lpstr>PowerPoint-presentatie</vt:lpstr>
      <vt:lpstr>De Rijn: het riool van Europa</vt:lpstr>
      <vt:lpstr>De Rijn: het riool van Europa</vt:lpstr>
      <vt:lpstr>De Rijn: het riool van Europa</vt:lpstr>
      <vt:lpstr>De Rijn: het riool van Europa</vt:lpstr>
      <vt:lpstr>Lozingen</vt:lpstr>
      <vt:lpstr>De Rijn: het riool van Europa</vt:lpstr>
      <vt:lpstr>Water in de wereld Par. 3</vt:lpstr>
      <vt:lpstr>Problemen met water</vt:lpstr>
      <vt:lpstr>Problemen met water</vt:lpstr>
      <vt:lpstr>Problemen met water</vt:lpstr>
      <vt:lpstr>Problemen met water</vt:lpstr>
      <vt:lpstr>Problemen met water</vt:lpstr>
      <vt:lpstr>Problemen met water</vt:lpstr>
      <vt:lpstr>Oplossen waterprobleem</vt:lpstr>
      <vt:lpstr>Oplossen waterprobleem</vt:lpstr>
      <vt:lpstr>Oplossen waterprobleem</vt:lpstr>
      <vt:lpstr>Oplossen waterprobleem</vt:lpstr>
      <vt:lpstr>Oplossen waterprobleem</vt:lpstr>
      <vt:lpstr>Oplossen waterprobleem</vt:lpstr>
      <vt:lpstr>Oplossen waterprobleem</vt:lpstr>
      <vt:lpstr>Oplossen waterprobleem</vt:lpstr>
      <vt:lpstr>Oplossen waterprobleem</vt:lpstr>
      <vt:lpstr>Oplossen waterprobleem</vt:lpstr>
      <vt:lpstr>Oplossen waterprobleem</vt:lpstr>
      <vt:lpstr>Oplossen waterprobleem</vt:lpstr>
      <vt:lpstr>Oplossen waterprobleem</vt:lpstr>
    </vt:vector>
  </TitlesOfParts>
  <Company>Driespan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Aardrijkskunde </dc:title>
  <dc:creator>Mathijs Hage</dc:creator>
  <cp:lastModifiedBy>Mathijs Hage</cp:lastModifiedBy>
  <cp:revision>23</cp:revision>
  <dcterms:created xsi:type="dcterms:W3CDTF">2013-09-12T08:23:44Z</dcterms:created>
  <dcterms:modified xsi:type="dcterms:W3CDTF">2014-01-16T08:40:52Z</dcterms:modified>
</cp:coreProperties>
</file>