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348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9" r:id="rId13"/>
    <p:sldId id="358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  <p:sldId id="375" r:id="rId30"/>
    <p:sldId id="376" r:id="rId3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BBDAC-8E1D-477F-8CE7-C62A1EC4BBB9}" type="datetimeFigureOut">
              <a:rPr lang="nl-NL" smtClean="0"/>
              <a:t>7-2-2014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58E34-6B5B-4B13-8AC7-6E21978E81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7555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/>
              <a:t>7-2-2014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/>
              <a:t>7-2-2014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/>
              <a:t>7-2-2014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/>
              <a:t>7-2-2014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/>
              <a:t>7-2-2014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/>
              <a:t>7-2-2014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/>
              <a:t>7-2-2014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/>
              <a:t>7-2-2014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/>
              <a:t>7-2-2014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/>
              <a:t>7-2-2014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/>
              <a:t>7-2-2014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2FF56A6-DA21-4843-8A70-595DB0FBD49A}" type="datetimeFigureOut">
              <a:rPr lang="nl-NL" smtClean="0"/>
              <a:t>7-2-2014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3D9D28C-F69A-4A44-8EAE-47ACD69D88FD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v.nl/beeldbank/clip/20120712_tsunami01" TargetMode="External"/><Relationship Id="rId2" Type="http://schemas.openxmlformats.org/officeDocument/2006/relationships/hyperlink" Target="http://www.schooltv.nl/beeldbank/clip/20060209_cycloon0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Aardrijkskunde	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Omgaan met natuurlijke hulpbronnen</a:t>
            </a:r>
            <a:br>
              <a:rPr lang="nl-NL" dirty="0" smtClean="0"/>
            </a:br>
            <a:r>
              <a:rPr lang="nl-NL" dirty="0" smtClean="0"/>
              <a:t>§ 7 en 8 en 9</a:t>
            </a:r>
            <a:br>
              <a:rPr lang="nl-NL" dirty="0" smtClean="0"/>
            </a:br>
            <a:r>
              <a:rPr lang="nl-NL" dirty="0" smtClean="0"/>
              <a:t>Water in natte gebieden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82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De natte zeewind(</a:t>
            </a:r>
            <a:r>
              <a:rPr lang="nl-NL" b="1" dirty="0" smtClean="0"/>
              <a:t>moesson</a:t>
            </a:r>
            <a:r>
              <a:rPr lang="nl-NL" dirty="0" smtClean="0"/>
              <a:t>) </a:t>
            </a:r>
          </a:p>
          <a:p>
            <a:r>
              <a:rPr lang="nl-NL" dirty="0" smtClean="0"/>
              <a:t>Het water gaat ook richting de Himalaya, daar regent het nog meer en daar is veel </a:t>
            </a:r>
            <a:r>
              <a:rPr lang="nl-NL" b="1" dirty="0" smtClean="0"/>
              <a:t>ontbossing</a:t>
            </a:r>
            <a:r>
              <a:rPr lang="nl-NL" dirty="0" smtClean="0"/>
              <a:t> gedaan </a:t>
            </a:r>
          </a:p>
          <a:p>
            <a:r>
              <a:rPr lang="nl-NL" dirty="0" smtClean="0"/>
              <a:t> Cycloon</a:t>
            </a:r>
            <a:r>
              <a:rPr lang="nl-NL" dirty="0"/>
              <a:t>: Hoge vloedgolven ontstaan boven een watertemperatuur van 27 </a:t>
            </a:r>
            <a:r>
              <a:rPr lang="nl-NL" dirty="0" smtClean="0"/>
              <a:t>graden. Tsunami</a:t>
            </a:r>
            <a:r>
              <a:rPr lang="nl-NL" dirty="0"/>
              <a:t>: Wordt veroorzaakt door aardbeving onder de zee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komt het water vandaan?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0117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Oplossingen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Stuwdam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>
              <a:buFontTx/>
              <a:buChar char="-"/>
            </a:pP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340768"/>
            <a:ext cx="3629203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838" y="4005064"/>
            <a:ext cx="3869571" cy="247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1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Oplossingen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Stuwdam voordelen:</a:t>
            </a:r>
          </a:p>
          <a:p>
            <a:pPr marL="0" indent="0">
              <a:buNone/>
            </a:pPr>
            <a:r>
              <a:rPr lang="nl-NL" dirty="0" smtClean="0"/>
              <a:t>-Betere controle over water</a:t>
            </a:r>
            <a:br>
              <a:rPr lang="nl-NL" dirty="0" smtClean="0"/>
            </a:br>
            <a:r>
              <a:rPr lang="nl-NL" dirty="0" smtClean="0"/>
              <a:t>-Hydro-elektriciteit</a:t>
            </a:r>
            <a:br>
              <a:rPr lang="nl-NL" dirty="0" smtClean="0"/>
            </a:br>
            <a:r>
              <a:rPr lang="nl-NL" dirty="0" smtClean="0"/>
              <a:t>-Drinkwater</a:t>
            </a:r>
            <a:br>
              <a:rPr lang="nl-NL" dirty="0" smtClean="0"/>
            </a:br>
            <a:r>
              <a:rPr lang="nl-NL" dirty="0" smtClean="0"/>
              <a:t>-Irrigatiewater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>
              <a:buFontTx/>
              <a:buChar char="-"/>
            </a:pP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340768"/>
            <a:ext cx="3629203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838" y="4005064"/>
            <a:ext cx="3869571" cy="247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913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Oplossingen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Stuwdam Nadelen:</a:t>
            </a:r>
            <a:br>
              <a:rPr lang="nl-NL" dirty="0" smtClean="0"/>
            </a:br>
            <a:r>
              <a:rPr lang="nl-NL" dirty="0" smtClean="0"/>
              <a:t>-door stuwmeren verhuizen</a:t>
            </a:r>
            <a:br>
              <a:rPr lang="nl-NL" dirty="0" smtClean="0"/>
            </a:br>
            <a:r>
              <a:rPr lang="nl-NL" dirty="0" smtClean="0"/>
              <a:t>-minder vruchtbaar slib</a:t>
            </a:r>
            <a:br>
              <a:rPr lang="nl-NL" dirty="0" smtClean="0"/>
            </a:br>
            <a:r>
              <a:rPr lang="nl-NL" dirty="0" smtClean="0"/>
              <a:t>-minder vis</a:t>
            </a:r>
            <a:br>
              <a:rPr lang="nl-NL" dirty="0" smtClean="0"/>
            </a:br>
            <a:r>
              <a:rPr lang="nl-NL" dirty="0" smtClean="0"/>
              <a:t>-kosten hoger dan opbrengst</a:t>
            </a:r>
            <a:br>
              <a:rPr lang="nl-NL" dirty="0" smtClean="0"/>
            </a:br>
            <a:r>
              <a:rPr lang="nl-NL" dirty="0" smtClean="0"/>
              <a:t>-conflicten met buurlanden</a:t>
            </a:r>
            <a:br>
              <a:rPr lang="nl-NL" dirty="0" smtClean="0"/>
            </a:br>
            <a:endParaRPr lang="nl-NL" dirty="0" smtClean="0"/>
          </a:p>
          <a:p>
            <a:pPr>
              <a:buFontTx/>
              <a:buChar char="-"/>
            </a:pP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340768"/>
            <a:ext cx="3629203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838" y="4005064"/>
            <a:ext cx="3869571" cy="247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884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Slechte watervoorziening, grondwater vervuild, grondwatervoorraden moeilijk te bereiken i.v.m. verzakking 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Veel water maar: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42" y="1268760"/>
            <a:ext cx="4646290" cy="348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39433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912" y="3356992"/>
            <a:ext cx="2476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530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Water in Nederland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Waterkwaliteit, zout water en verdroging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6282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maken wij drinkwater?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/>
              <a:t>Grondwater oppompen (dit kan tussen de 10 en 40.000 jaar oud zijn)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92896"/>
            <a:ext cx="42862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243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maken wij drinkwater?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/>
              <a:t>Grondwater oppompen (dit kan tussen de 10 en 40.000 jaar oud zijn)</a:t>
            </a:r>
          </a:p>
          <a:p>
            <a:r>
              <a:rPr lang="nl-NL" dirty="0" smtClean="0"/>
              <a:t>Oppompen uit de duinen. Zit een grote zoetwaterbel. Zoet water is lichter dan zout water.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6952"/>
            <a:ext cx="5037015" cy="264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122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maken wij drinkwater?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Grondwater oppompen (dit kan tussen de 10 en 40.000 jaar oud zijn)</a:t>
            </a:r>
          </a:p>
          <a:p>
            <a:r>
              <a:rPr lang="nl-NL" dirty="0" smtClean="0"/>
              <a:t>Oppompen uit de duinen. Zit een grote zoetwaterbel. Zoet water is lichter dan zout water.</a:t>
            </a:r>
          </a:p>
          <a:p>
            <a:r>
              <a:rPr lang="nl-NL" dirty="0" smtClean="0"/>
              <a:t>Oppervlaktewater van de Rijn en Maas i.v.m. vermenging zout met zoet water(brak)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9942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maken wij drinkwater?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Grondwater oppompen (dit kan tussen de 10 en 40.000 jaar oud zijn)</a:t>
            </a:r>
          </a:p>
          <a:p>
            <a:r>
              <a:rPr lang="nl-NL" dirty="0" smtClean="0"/>
              <a:t>Oppompen uit de duinen. Zit een grote zoetwaterbel. Zoet water is lichter dan zout water.</a:t>
            </a:r>
          </a:p>
          <a:p>
            <a:r>
              <a:rPr lang="nl-NL" dirty="0" smtClean="0"/>
              <a:t>Oppervlaktewater van de Rijn en Maas i.v.m. vermenging zout met zoet water(brak)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9257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274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Droge gebieden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Natte gebieden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0" y="3585710"/>
            <a:ext cx="1873316" cy="1171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29000"/>
            <a:ext cx="2419598" cy="289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15543"/>
            <a:ext cx="206528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93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Water kan zich door bacteriën, schimmels en zuurstof zelf reinigen. Maar dit heeft zijn grenzen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Probleem 1: Vervuiling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0459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Water kan zich door bacteriën, schimmels en zuurstof zelf reinigen. Maar dit heeft zijn grenzen.</a:t>
            </a:r>
          </a:p>
          <a:p>
            <a:r>
              <a:rPr lang="nl-NL" dirty="0" smtClean="0"/>
              <a:t>Na 1970 moesten er 400 rioolwaterzuiveringsinstallaties aan te pas komen en 600 installaties waarbij bedrijven zelf hun water kunnen zuiveren om de kwaliteit te verbeteren.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Vervuiling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0870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Zout water dringt door in de duinen en dat kwelt het oppervlakte water -&gt;</a:t>
            </a:r>
            <a:endParaRPr lang="nl-NL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Probleem 2: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3657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Zout water dringt door in de duinen en dat kwelt het oppervlakte water -&gt; </a:t>
            </a:r>
            <a:r>
              <a:rPr lang="nl-NL" b="1" dirty="0" smtClean="0"/>
              <a:t>KWELWATER</a:t>
            </a:r>
          </a:p>
          <a:p>
            <a:endParaRPr lang="nl-NL" b="1" dirty="0"/>
          </a:p>
          <a:p>
            <a:pPr marL="0" indent="0">
              <a:buNone/>
            </a:pPr>
            <a:endParaRPr lang="nl-NL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Probleem 2: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7311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Een tekort aan nuttige neerslag voor boeren.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Oplossing: Water pompen (gemaal)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Probleem 3: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2466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Verdroging van natuurgebieden</a:t>
            </a:r>
          </a:p>
          <a:p>
            <a:r>
              <a:rPr lang="nl-NL" dirty="0" smtClean="0"/>
              <a:t>1. Afwatering in de landbouw(water wordt sneller weggevoerd)</a:t>
            </a:r>
          </a:p>
          <a:p>
            <a:r>
              <a:rPr lang="nl-NL" dirty="0" smtClean="0"/>
              <a:t>2. De winning van grondwater, drinkwater en industrie</a:t>
            </a:r>
          </a:p>
          <a:p>
            <a:r>
              <a:rPr lang="nl-NL" dirty="0" smtClean="0"/>
              <a:t>3. Verharde oppervlak door straatputten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Probleem 4: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6350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Duurzaam watergebruik</a:t>
            </a:r>
          </a:p>
          <a:p>
            <a:r>
              <a:rPr lang="nl-NL" dirty="0" smtClean="0"/>
              <a:t>Bufferzones: stukken land rond natuurgebieden die klappen opvangen. Afwatering kan dan het natuurgebied niet bereiken.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Oplossing verdroging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6850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Ruimte voor water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7621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Hoe kunnen we Nederland droog houden?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dijken en gemalen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Langzame afvoer van water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Dijken landinwaarts verleggen (of overloopgebieden en uiterwaarden)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Rivierbochten opnieuw aanleggen (voorheen gekanaliseerd)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Neerlag opvangen (gebruik van grijs water)</a:t>
            </a:r>
          </a:p>
          <a:p>
            <a:pPr>
              <a:buFont typeface="Arial" charset="0"/>
              <a:buChar char="•"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watermanagement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55882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Gunstige gevolgen voor oplossen andere water problemen:</a:t>
            </a:r>
          </a:p>
          <a:p>
            <a:r>
              <a:rPr lang="nl-NL" dirty="0" smtClean="0"/>
              <a:t>Geen overstromingen bij opvang regenwater , daardoor minder afval bij oppervlakte water</a:t>
            </a:r>
          </a:p>
          <a:p>
            <a:r>
              <a:rPr lang="nl-NL" dirty="0" smtClean="0"/>
              <a:t>Water uit opvangvijvers sijpelt naar beken en sloten</a:t>
            </a:r>
          </a:p>
          <a:p>
            <a:r>
              <a:rPr lang="nl-NL" dirty="0" smtClean="0"/>
              <a:t>Zeldzame planten komen terug, doordat grondwater stijgt door langer vasthouden van water</a:t>
            </a:r>
          </a:p>
          <a:p>
            <a:pPr marL="0" indent="0">
              <a:buNone/>
            </a:pPr>
            <a:endParaRPr lang="nl-NL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 problemen oplossen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2354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Ligt net als Nederland</a:t>
            </a:r>
          </a:p>
          <a:p>
            <a:pPr marL="0" indent="0">
              <a:buNone/>
            </a:pPr>
            <a:r>
              <a:rPr lang="nl-NL" dirty="0" smtClean="0"/>
              <a:t>In een </a:t>
            </a:r>
            <a:r>
              <a:rPr lang="nl-NL" b="1" dirty="0" smtClean="0"/>
              <a:t>delta</a:t>
            </a:r>
            <a:r>
              <a:rPr lang="nl-NL" dirty="0" smtClean="0"/>
              <a:t>:</a:t>
            </a:r>
            <a:br>
              <a:rPr lang="nl-NL" dirty="0" smtClean="0"/>
            </a:br>
            <a:r>
              <a:rPr lang="nl-NL" dirty="0" smtClean="0"/>
              <a:t>Vlak en laaggelegen </a:t>
            </a:r>
            <a:br>
              <a:rPr lang="nl-NL" dirty="0" smtClean="0"/>
            </a:br>
            <a:r>
              <a:rPr lang="nl-NL" dirty="0" smtClean="0"/>
              <a:t>gebied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Zuidoost-Azië 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62122"/>
            <a:ext cx="4404320" cy="481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386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Watermanagement waarbij diverse waterproblemen worden bekeken en opgelost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Integraal waterbeheer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0950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Ligt net als Nederland</a:t>
            </a:r>
          </a:p>
          <a:p>
            <a:pPr marL="0" indent="0">
              <a:buNone/>
            </a:pPr>
            <a:r>
              <a:rPr lang="nl-NL" dirty="0" smtClean="0"/>
              <a:t>In een </a:t>
            </a:r>
            <a:r>
              <a:rPr lang="nl-NL" b="1" dirty="0" smtClean="0"/>
              <a:t>delta</a:t>
            </a:r>
            <a:r>
              <a:rPr lang="nl-NL" dirty="0" smtClean="0"/>
              <a:t>:</a:t>
            </a:r>
            <a:br>
              <a:rPr lang="nl-NL" dirty="0" smtClean="0"/>
            </a:br>
            <a:r>
              <a:rPr lang="nl-NL" dirty="0" smtClean="0"/>
              <a:t>Vlak en laaggelegen </a:t>
            </a:r>
            <a:br>
              <a:rPr lang="nl-NL" dirty="0" smtClean="0"/>
            </a:br>
            <a:r>
              <a:rPr lang="nl-NL" dirty="0" smtClean="0"/>
              <a:t>gebied </a:t>
            </a:r>
          </a:p>
          <a:p>
            <a:pPr marL="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Vele vertakkingen die </a:t>
            </a:r>
            <a:br>
              <a:rPr lang="nl-NL" dirty="0" smtClean="0"/>
            </a:br>
            <a:r>
              <a:rPr lang="nl-NL" dirty="0" smtClean="0"/>
              <a:t>uitmonden in zee. Dit</a:t>
            </a:r>
            <a:br>
              <a:rPr lang="nl-NL" dirty="0" smtClean="0"/>
            </a:br>
            <a:r>
              <a:rPr lang="nl-NL" dirty="0" smtClean="0"/>
              <a:t>zorgt voor overstroming-</a:t>
            </a:r>
            <a:br>
              <a:rPr lang="nl-NL" dirty="0" smtClean="0"/>
            </a:br>
            <a:r>
              <a:rPr lang="nl-NL" dirty="0" smtClean="0"/>
              <a:t>en elk jaar. Duizenden </a:t>
            </a:r>
            <a:br>
              <a:rPr lang="nl-NL" dirty="0" smtClean="0"/>
            </a:br>
            <a:r>
              <a:rPr lang="nl-NL" dirty="0" smtClean="0"/>
              <a:t>Mensen komen hierbij om.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Zuidoost-Azië 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99998"/>
            <a:ext cx="45529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920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Jaarlijks te verwerken 1400 miljard m3 water (dat is genoeg water om het hele land met een laag water van 10 meter te bedekken.)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Bangladesh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7077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Jaarlijks te verwerken 1400 miljard m3 water (dat is genoeg water om het hele land met een laag water van 10 meter te bedekken.)</a:t>
            </a:r>
          </a:p>
          <a:p>
            <a:endParaRPr lang="nl-NL" dirty="0"/>
          </a:p>
          <a:p>
            <a:r>
              <a:rPr lang="nl-NL" dirty="0" smtClean="0"/>
              <a:t>Voordeel: Dit maakt van Bangladesh één van de vruchtbaarste landen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Bangladesh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653136"/>
            <a:ext cx="3470985" cy="232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399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natte zeewind(</a:t>
            </a:r>
            <a:r>
              <a:rPr lang="nl-NL" b="1" dirty="0" smtClean="0"/>
              <a:t>moesson</a:t>
            </a:r>
            <a:r>
              <a:rPr lang="nl-NL" dirty="0" smtClean="0"/>
              <a:t>) neemt vochtige lucht mee naar land. Door de hitte stijgt die lucht en dat eindigt in regen -&gt; 2500 mm per jaar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komt het water vandaan?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447" y="3861048"/>
            <a:ext cx="48101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05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water gaat ook richting de Himalaya, daar regent het nog meer en daar is veel </a:t>
            </a:r>
            <a:r>
              <a:rPr lang="nl-NL" b="1" dirty="0" smtClean="0"/>
              <a:t>ontbossing</a:t>
            </a:r>
            <a:r>
              <a:rPr lang="nl-NL" dirty="0" smtClean="0"/>
              <a:t> gedaan -&gt; stroomt te snel richting rivieren die worden overbelast.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komt het water vandaan?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33056"/>
            <a:ext cx="3793604" cy="252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6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www.schooltv.nl/beeldbank/clip/20060209_cycloon01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Cycloon: Hoge vloedgolven ontstaan boven een watertemperatuur van 27 graden.</a:t>
            </a:r>
          </a:p>
          <a:p>
            <a:r>
              <a:rPr lang="nl-NL" dirty="0" smtClean="0"/>
              <a:t>Tsunami: Wordt veroorzaakt door aardbeving onder </a:t>
            </a:r>
            <a:r>
              <a:rPr lang="nl-NL" dirty="0"/>
              <a:t>de zee </a:t>
            </a:r>
            <a:r>
              <a:rPr lang="nl-NL" dirty="0">
                <a:hlinkClick r:id="rId3"/>
              </a:rPr>
              <a:t>http://</a:t>
            </a:r>
            <a:r>
              <a:rPr lang="nl-NL" dirty="0" smtClean="0">
                <a:hlinkClick r:id="rId3"/>
              </a:rPr>
              <a:t>www.schooltv.nl/beeldbank/clip/20120712_tsunami01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komt het water vandaan?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1757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lfvorm">
  <a:themeElements>
    <a:clrScheme name="Golfv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Golfv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olfv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2124</TotalTime>
  <Words>705</Words>
  <Application>Microsoft Office PowerPoint</Application>
  <PresentationFormat>Diavoorstelling (4:3)</PresentationFormat>
  <Paragraphs>94</Paragraphs>
  <Slides>30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1" baseType="lpstr">
      <vt:lpstr>Golfvorm</vt:lpstr>
      <vt:lpstr>Aardrijkskunde </vt:lpstr>
      <vt:lpstr>PowerPoint-presentatie</vt:lpstr>
      <vt:lpstr>Zuidoost-Azië </vt:lpstr>
      <vt:lpstr>Zuidoost-Azië </vt:lpstr>
      <vt:lpstr>Bangladesh</vt:lpstr>
      <vt:lpstr>Bangladesh</vt:lpstr>
      <vt:lpstr>Waar komt het water vandaan?</vt:lpstr>
      <vt:lpstr>Waar komt het water vandaan?</vt:lpstr>
      <vt:lpstr>Waar komt het water vandaan?</vt:lpstr>
      <vt:lpstr>Waar komt het water vandaan?</vt:lpstr>
      <vt:lpstr>Oplossingen</vt:lpstr>
      <vt:lpstr>Oplossingen</vt:lpstr>
      <vt:lpstr>Oplossingen</vt:lpstr>
      <vt:lpstr>Veel water maar:</vt:lpstr>
      <vt:lpstr>Water in Nederland</vt:lpstr>
      <vt:lpstr>Hoe maken wij drinkwater?</vt:lpstr>
      <vt:lpstr>Hoe maken wij drinkwater?</vt:lpstr>
      <vt:lpstr>Hoe maken wij drinkwater?</vt:lpstr>
      <vt:lpstr>Hoe maken wij drinkwater?</vt:lpstr>
      <vt:lpstr>Probleem 1: Vervuiling</vt:lpstr>
      <vt:lpstr>Vervuiling</vt:lpstr>
      <vt:lpstr>Probleem 2:</vt:lpstr>
      <vt:lpstr>Probleem 2:</vt:lpstr>
      <vt:lpstr>Probleem 3:</vt:lpstr>
      <vt:lpstr>Probleem 4:</vt:lpstr>
      <vt:lpstr>Oplossing verdroging</vt:lpstr>
      <vt:lpstr>Ruimte voor water</vt:lpstr>
      <vt:lpstr>watermanagement</vt:lpstr>
      <vt:lpstr>Water problemen oplossen</vt:lpstr>
      <vt:lpstr>Integraal waterbeheer</vt:lpstr>
    </vt:vector>
  </TitlesOfParts>
  <Company>Driespan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Aardrijkskunde </dc:title>
  <dc:creator>Mathijs Hage</dc:creator>
  <cp:lastModifiedBy>Mathijs Hage</cp:lastModifiedBy>
  <cp:revision>44</cp:revision>
  <dcterms:created xsi:type="dcterms:W3CDTF">2013-09-12T08:23:44Z</dcterms:created>
  <dcterms:modified xsi:type="dcterms:W3CDTF">2014-02-07T12:04:35Z</dcterms:modified>
</cp:coreProperties>
</file>