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B6B33-500D-42D1-9B66-7D24D7AC5661}" type="datetimeFigureOut">
              <a:rPr lang="nl-NL" smtClean="0"/>
              <a:t>26-2-2014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8C198-4118-4B91-9DC4-EC6663E68D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06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Grootste gedeelte</a:t>
            </a:r>
            <a:r>
              <a:rPr lang="nl-NL" baseline="0" dirty="0" smtClean="0"/>
              <a:t> midden oosten heeft dit klimaat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8E34-6B5B-4B13-8AC7-6E21978E81ED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4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Via kanalen en pijpleidingen, 1967 6 daagse oorlog gewonnen door </a:t>
            </a:r>
            <a:r>
              <a:rPr lang="nl-NL" dirty="0" err="1" smtClean="0"/>
              <a:t>Israel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58E34-6B5B-4B13-8AC7-6E21978E81ED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0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2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4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5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8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6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6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4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FF56A6-DA21-4843-8A70-595DB0FBD49A}" type="datetimeFigureOut">
              <a:rPr lang="nl-NL" smtClean="0">
                <a:solidFill>
                  <a:srgbClr val="073E87"/>
                </a:solidFill>
              </a:rPr>
              <a:pPr/>
              <a:t>26-2-2014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D9D28C-F69A-4A44-8EAE-47ACD69D88FD}" type="slidenum">
              <a:rPr lang="nl-NL" smtClean="0">
                <a:solidFill>
                  <a:srgbClr val="073E87"/>
                </a:solidFill>
              </a:rPr>
              <a:pPr/>
              <a:t>‹nr.›</a:t>
            </a:fld>
            <a:endParaRPr lang="nl-NL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20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Gevecht om water in Midden-Oosten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§5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7234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Israël en </a:t>
            </a:r>
            <a:r>
              <a:rPr lang="nl-NL" dirty="0" err="1" smtClean="0"/>
              <a:t>aquifer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Afhankelijk van drie grondwatervoorraden:</a:t>
            </a:r>
            <a:br>
              <a:rPr lang="nl-NL" dirty="0" smtClean="0"/>
            </a:br>
            <a:r>
              <a:rPr lang="nl-NL" dirty="0" smtClean="0"/>
              <a:t>1. Meer van </a:t>
            </a:r>
            <a:r>
              <a:rPr lang="nl-NL" dirty="0" err="1" smtClean="0"/>
              <a:t>Tiberias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2. </a:t>
            </a:r>
            <a:r>
              <a:rPr lang="nl-NL" dirty="0" err="1" smtClean="0"/>
              <a:t>kustaquifer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>
                <a:sym typeface="Wingdings" panose="05000000000000000000" pitchFamily="2" charset="2"/>
              </a:rPr>
              <a:t> 120 km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973983" cy="434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05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Israël en </a:t>
            </a:r>
            <a:r>
              <a:rPr lang="nl-NL" dirty="0" err="1" smtClean="0"/>
              <a:t>aquifer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Afhankelijk van drie grondwatervoorraden:</a:t>
            </a:r>
            <a:br>
              <a:rPr lang="nl-NL" dirty="0" smtClean="0"/>
            </a:br>
            <a:r>
              <a:rPr lang="nl-NL" dirty="0" smtClean="0"/>
              <a:t>1. Meer van </a:t>
            </a:r>
            <a:r>
              <a:rPr lang="nl-NL" dirty="0" err="1" smtClean="0"/>
              <a:t>Tiberias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2. </a:t>
            </a:r>
            <a:r>
              <a:rPr lang="nl-NL" dirty="0" err="1" smtClean="0"/>
              <a:t>kustaquifer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3. </a:t>
            </a:r>
            <a:r>
              <a:rPr lang="nl-NL" dirty="0" err="1" smtClean="0"/>
              <a:t>Bergaquifer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07" y="2564904"/>
            <a:ext cx="18002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88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Israël vs. Palestina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Snelle ontwikkeling</a:t>
            </a:r>
          </a:p>
          <a:p>
            <a:r>
              <a:rPr lang="nl-NL" dirty="0" smtClean="0"/>
              <a:t>Moderne industrie en landbouw</a:t>
            </a:r>
          </a:p>
          <a:p>
            <a:r>
              <a:rPr lang="nl-NL" dirty="0" smtClean="0"/>
              <a:t>Bevolkingsgroei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Palestina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37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Israël vs. Palestina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Snelle ontwikkeling</a:t>
            </a:r>
          </a:p>
          <a:p>
            <a:r>
              <a:rPr lang="nl-NL" dirty="0" smtClean="0"/>
              <a:t>Moderne industrie en landbouw</a:t>
            </a:r>
          </a:p>
          <a:p>
            <a:r>
              <a:rPr lang="nl-NL" dirty="0" smtClean="0"/>
              <a:t>Bevolkingsgroei</a:t>
            </a:r>
          </a:p>
          <a:p>
            <a:endParaRPr lang="nl-NL" dirty="0"/>
          </a:p>
          <a:p>
            <a:r>
              <a:rPr lang="nl-NL" dirty="0" smtClean="0"/>
              <a:t>Oftewel: Veel water nodig -&gt; </a:t>
            </a:r>
            <a:r>
              <a:rPr lang="nl-NL" dirty="0"/>
              <a:t>Milieu-uitputting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Palestina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899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Israël vs. Palestina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Snelle ontwikkeling</a:t>
            </a:r>
          </a:p>
          <a:p>
            <a:r>
              <a:rPr lang="nl-NL" dirty="0" smtClean="0"/>
              <a:t>Moderne industrie en landbouw</a:t>
            </a:r>
          </a:p>
          <a:p>
            <a:r>
              <a:rPr lang="nl-NL" dirty="0" smtClean="0"/>
              <a:t>Bevolkingsgroei</a:t>
            </a:r>
          </a:p>
          <a:p>
            <a:endParaRPr lang="nl-NL" dirty="0"/>
          </a:p>
          <a:p>
            <a:r>
              <a:rPr lang="nl-NL" dirty="0" smtClean="0"/>
              <a:t>Oftewel: Veel water nodig -&gt; Milieu-uitputting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Palestina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Arm land</a:t>
            </a:r>
          </a:p>
          <a:p>
            <a:r>
              <a:rPr lang="nl-NL" dirty="0" smtClean="0"/>
              <a:t>Per hoofd van de bevolking veel minder water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289890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22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probleem Israël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Goedkoop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Boeren schakelen over op andere gewassen, die veel minder water nodig hebben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549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probleem Israël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Duur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b="1" dirty="0"/>
              <a:t>Druppelirrigatie i.p.v. oppervlakte-irrigatie</a:t>
            </a:r>
            <a:r>
              <a:rPr lang="nl-NL" dirty="0"/>
              <a:t>: Planten krijgen precies de goede hoeveelheid water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196752"/>
            <a:ext cx="4608512" cy="30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113807" cy="308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41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Oplossing probleem Israël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Duur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Hergebruik afvalwater(in de landbouw)</a:t>
            </a:r>
          </a:p>
          <a:p>
            <a:r>
              <a:rPr lang="nl-NL" dirty="0"/>
              <a:t>Gebruik zeewater (</a:t>
            </a:r>
            <a:r>
              <a:rPr lang="nl-NL" dirty="0" smtClean="0"/>
              <a:t>ontzilten)</a:t>
            </a:r>
            <a:endParaRPr lang="nl-NL" dirty="0"/>
          </a:p>
          <a:p>
            <a:r>
              <a:rPr lang="nl-NL" dirty="0"/>
              <a:t>Water uit bevriend land Turkije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1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Steppe en woestijnklimaat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Weinig regen, weinig bewolking, veel zon</a:t>
            </a:r>
          </a:p>
          <a:p>
            <a:r>
              <a:rPr lang="nl-NL" dirty="0" smtClean="0"/>
              <a:t>Meer verdamping dan neerslag in de zomer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8" y="4509120"/>
            <a:ext cx="83529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3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Steppe en woestijnklimaat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Weinig regen, weinig bewolking, veel zon</a:t>
            </a:r>
          </a:p>
          <a:p>
            <a:r>
              <a:rPr lang="nl-NL" dirty="0" smtClean="0"/>
              <a:t>Meer verdamping dan neerslag in de zomer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 smtClean="0"/>
              <a:t>Neerslag – verdamping = </a:t>
            </a:r>
            <a:r>
              <a:rPr lang="nl-NL" b="1" dirty="0" smtClean="0"/>
              <a:t>nuttige neerslag</a:t>
            </a:r>
            <a:endParaRPr lang="nl-N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8" y="4509120"/>
            <a:ext cx="835292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79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Israël vs. Nederland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750mm per jaar</a:t>
            </a:r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600 mm per jaar</a:t>
            </a:r>
          </a:p>
        </p:txBody>
      </p:sp>
    </p:spTree>
    <p:extLst>
      <p:ext uri="{BB962C8B-B14F-4D97-AF65-F5344CB8AC3E}">
        <p14:creationId xmlns:p14="http://schemas.microsoft.com/office/powerpoint/2010/main" val="19647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Israël vs. Nederland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750mm per jaar</a:t>
            </a:r>
          </a:p>
          <a:p>
            <a:r>
              <a:rPr lang="nl-NL" dirty="0" smtClean="0"/>
              <a:t>Gematigd zeeklimaat(milde winters, milde zomers en neerslag het gehele jaar	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600 mm per jaar</a:t>
            </a:r>
          </a:p>
        </p:txBody>
      </p:sp>
    </p:spTree>
    <p:extLst>
      <p:ext uri="{BB962C8B-B14F-4D97-AF65-F5344CB8AC3E}">
        <p14:creationId xmlns:p14="http://schemas.microsoft.com/office/powerpoint/2010/main" val="16221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Israël vs. Nederland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Nederland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750mm per jaar</a:t>
            </a:r>
          </a:p>
          <a:p>
            <a:r>
              <a:rPr lang="nl-NL" dirty="0" smtClean="0"/>
              <a:t>Gematigd zeeklimaat(milde winters, milde zomers en neerslag het gehele jaar	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Israël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/>
              <a:t>600 mm per jaar</a:t>
            </a:r>
          </a:p>
          <a:p>
            <a:r>
              <a:rPr lang="nl-NL" dirty="0" smtClean="0"/>
              <a:t>Middellandse zeeklimaat(warme, droge zomers en zachte, vochtige winters)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698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aquifer</a:t>
            </a:r>
            <a:r>
              <a:rPr lang="nl-NL" dirty="0"/>
              <a:t>, van het Latijn voor water en dragen is een watervoerende laag in de ondergrond (bijvoorbeeld zand).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Aquifer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66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Israël en </a:t>
            </a:r>
            <a:r>
              <a:rPr lang="nl-NL" dirty="0" err="1" smtClean="0"/>
              <a:t>aquifer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Afhankelijk van drie grondwatervoorraden: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30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Israël en </a:t>
            </a:r>
            <a:r>
              <a:rPr lang="nl-NL" dirty="0" err="1" smtClean="0"/>
              <a:t>aquifer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 smtClean="0"/>
              <a:t>Afhankelijk van drie grondwatervoorraden:</a:t>
            </a:r>
            <a:br>
              <a:rPr lang="nl-NL" dirty="0" smtClean="0"/>
            </a:br>
            <a:r>
              <a:rPr lang="nl-NL" dirty="0" smtClean="0"/>
              <a:t>1. Meer van </a:t>
            </a:r>
            <a:r>
              <a:rPr lang="nl-NL" dirty="0" err="1" smtClean="0"/>
              <a:t>Tiberias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45% van de watervoorziening Israël</a:t>
            </a:r>
          </a:p>
          <a:p>
            <a:r>
              <a:rPr lang="nl-NL" dirty="0" smtClean="0"/>
              <a:t>Wat valt je op aan de locatie? 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2880320" cy="274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33" y="1196752"/>
            <a:ext cx="3447479" cy="259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289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Office PowerPoint</Application>
  <PresentationFormat>Diavoorstelling (4:3)</PresentationFormat>
  <Paragraphs>83</Paragraphs>
  <Slides>17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Golfvorm</vt:lpstr>
      <vt:lpstr>Gevecht om water in Midden-Oosten</vt:lpstr>
      <vt:lpstr>Steppe en woestijnklimaat</vt:lpstr>
      <vt:lpstr>Steppe en woestijnklimaat</vt:lpstr>
      <vt:lpstr>Israël vs. Nederland</vt:lpstr>
      <vt:lpstr>Israël vs. Nederland</vt:lpstr>
      <vt:lpstr>Israël vs. Nederland</vt:lpstr>
      <vt:lpstr>Aquifer</vt:lpstr>
      <vt:lpstr>Israël en aquifer</vt:lpstr>
      <vt:lpstr>Israël en aquifer</vt:lpstr>
      <vt:lpstr>Israël en aquifer</vt:lpstr>
      <vt:lpstr>Israël en aquifer</vt:lpstr>
      <vt:lpstr>Israël vs. Palestina</vt:lpstr>
      <vt:lpstr>Israël vs. Palestina</vt:lpstr>
      <vt:lpstr>Israël vs. Palestina</vt:lpstr>
      <vt:lpstr>Oplossing probleem Israël</vt:lpstr>
      <vt:lpstr>Oplossing probleem Israël</vt:lpstr>
      <vt:lpstr>Oplossing probleem Israël</vt:lpstr>
    </vt:vector>
  </TitlesOfParts>
  <Company>Driespan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Gevecht om water in Midden-Oosten</dc:title>
  <dc:creator>Mathijs Hage</dc:creator>
  <cp:lastModifiedBy>Mathijs Hage</cp:lastModifiedBy>
  <cp:revision>1</cp:revision>
  <dcterms:created xsi:type="dcterms:W3CDTF">2014-02-26T08:46:30Z</dcterms:created>
  <dcterms:modified xsi:type="dcterms:W3CDTF">2014-02-26T08:47:06Z</dcterms:modified>
</cp:coreProperties>
</file>