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2FF56A6-DA21-4843-8A70-595DB0FBD49A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D9D28C-F69A-4A44-8EAE-47ACD69D88F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YMO_mpIAy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bDCKEaYa1k&amp;list=PLFCC08F45E13F94D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Aardrijkskunde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Par. 7, 8 en 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82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https://www.youtube.com/watch?v=Z1YGt_Z0N7k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Groene Revolutie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105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https://www.youtube.com/watch?v=ZYMO_mpIAyw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Monocultuur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92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monocultuur?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Effecten: Bodemerosie</a:t>
            </a:r>
            <a:br>
              <a:rPr lang="nl-NL" dirty="0" smtClean="0"/>
            </a:br>
            <a:r>
              <a:rPr lang="nl-NL" dirty="0" smtClean="0"/>
              <a:t>(de bovenste vruchtbare bodemlaag verdwijnt)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Monocultuur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77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Wanneer gebeurt er irrigatie??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En wat zijn de effecten: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Irrigatie	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35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Zout blijft achter en dat verzilt!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Effecten Irrigatie	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17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>
                <a:hlinkClick r:id="rId2"/>
              </a:rPr>
              <a:t>https://www.youtube.com/watch?v=GbDCKEaYa1k&amp;list=PLFCC08F45E13F94D9</a:t>
            </a:r>
            <a:r>
              <a:rPr lang="nl-NL" smtClean="0"/>
              <a:t/>
            </a:r>
            <a:br>
              <a:rPr lang="nl-NL" smtClean="0"/>
            </a:br>
            <a:r>
              <a:rPr lang="nl-NL" smtClean="0"/>
              <a:t/>
            </a:r>
            <a:br>
              <a:rPr lang="nl-NL" smtClean="0"/>
            </a:b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Oplossing duurzaamheid		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584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Sterker dan wol. Draagcomfort is lekker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Katoen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68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Synthetische vezels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14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Is gelijk aan kunstvezels. Ze worden in chemische fabrieken gemaakt. Ze vervangen de natuurvezels. Je kent ze ook wel als:</a:t>
            </a:r>
            <a:br>
              <a:rPr lang="nl-NL" dirty="0" smtClean="0"/>
            </a:br>
            <a:r>
              <a:rPr lang="nl-NL" dirty="0" smtClean="0"/>
              <a:t>Acryl, polyamide, nylon, polyester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Synthetische vezels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60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Arbeidsproductiviteit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04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productie per man per dag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Arbeidsproductiviteit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1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Arbeidsintensief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24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zijn veel mensen nodig om producten te maken.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Arbeidsintensief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21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mensen werden vervangen door machines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kapitaalintensief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83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370</TotalTime>
  <Words>105</Words>
  <Application>Microsoft Office PowerPoint</Application>
  <PresentationFormat>Diavoorstelling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Golfvorm</vt:lpstr>
      <vt:lpstr>Aardrijkskunde </vt:lpstr>
      <vt:lpstr>Katoen </vt:lpstr>
      <vt:lpstr>Synthetische vezels</vt:lpstr>
      <vt:lpstr>Synthetische vezels</vt:lpstr>
      <vt:lpstr>Arbeidsproductiviteit</vt:lpstr>
      <vt:lpstr>Arbeidsproductiviteit</vt:lpstr>
      <vt:lpstr>Arbeidsintensief</vt:lpstr>
      <vt:lpstr>Arbeidsintensief</vt:lpstr>
      <vt:lpstr>kapitaalintensief</vt:lpstr>
      <vt:lpstr>Groene Revolutie</vt:lpstr>
      <vt:lpstr>Monocultuur</vt:lpstr>
      <vt:lpstr>Monocultuur</vt:lpstr>
      <vt:lpstr>Irrigatie  </vt:lpstr>
      <vt:lpstr>Effecten Irrigatie  </vt:lpstr>
      <vt:lpstr>Oplossing duurzaamheid   </vt:lpstr>
    </vt:vector>
  </TitlesOfParts>
  <Company>Driespan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Aardrijkskunde </dc:title>
  <dc:creator>Mathijs Hage</dc:creator>
  <cp:lastModifiedBy>mhage</cp:lastModifiedBy>
  <cp:revision>4</cp:revision>
  <dcterms:created xsi:type="dcterms:W3CDTF">2013-09-12T08:23:44Z</dcterms:created>
  <dcterms:modified xsi:type="dcterms:W3CDTF">2013-09-12T14:58:42Z</dcterms:modified>
</cp:coreProperties>
</file>