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A80D89-94D2-40AE-847D-4ABA9054FCE4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7BAE109-50AD-44C0-8825-2020F21FE63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34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Gaan we nu lezen op bladzijde 178 van het tekstboek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en gevolgen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00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Hoeveel mensen zijn er op de wereld?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195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7 miljard, waarvan 1,4 miljard mensen leven van 1 euro per dag!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Hoeveel mensen zijn er op de wereld?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78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4578052" cy="2439744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Euro’s	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4744"/>
            <a:ext cx="5561856" cy="556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4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Welvaartsverschillen	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Nederland			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Nationaal inkomen per hoofd van de bevolking in 2003: </a:t>
            </a:r>
            <a:r>
              <a:rPr lang="nl-NL" b="1" u="sng" dirty="0" smtClean="0"/>
              <a:t>$26.130</a:t>
            </a:r>
            <a:endParaRPr lang="nl-NL" b="1" u="sng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Liberia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Nationaal inkomen per hoofd van de bevolking in 2003: </a:t>
            </a:r>
            <a:r>
              <a:rPr lang="nl-NL" b="1" u="sng" dirty="0" smtClean="0"/>
              <a:t>$130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005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kan er een Ja maar verzinnen???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 maar,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56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Nederland is alles ook duurder dan in Liberia</a:t>
            </a:r>
          </a:p>
          <a:p>
            <a:r>
              <a:rPr lang="nl-NL" dirty="0" smtClean="0"/>
              <a:t>In Liberia zijn er meer mensen die voldoen aan zelfvoorziening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 maar,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662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Houd rekening met de inkomensverschillen.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In Amerika bijvoorbeeld heb je hele rijke mensen, maar ook hele arme mensen. De verschillen zijn heel groot.</a:t>
            </a:r>
          </a:p>
          <a:p>
            <a:endParaRPr lang="nl-NL" dirty="0"/>
          </a:p>
          <a:p>
            <a:r>
              <a:rPr lang="nl-NL" dirty="0" smtClean="0"/>
              <a:t>Wat als er veel zwartwerk is? Welvaart wordt groter, maar het wordt niet meegerekend.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er nog meer voor nodig om de welvaart te meten?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64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voedsel en schoon drinkwater per inwoner</a:t>
            </a:r>
          </a:p>
          <a:p>
            <a:r>
              <a:rPr lang="nl-NL" dirty="0" smtClean="0"/>
              <a:t>Energieverbruik per inwoner</a:t>
            </a:r>
          </a:p>
          <a:p>
            <a:r>
              <a:rPr lang="nl-NL" dirty="0" smtClean="0"/>
              <a:t>Het percentage analfabeten</a:t>
            </a:r>
          </a:p>
          <a:p>
            <a:r>
              <a:rPr lang="nl-NL" dirty="0" smtClean="0"/>
              <a:t>Aantal artsen per 100.000 inwoners</a:t>
            </a:r>
          </a:p>
          <a:p>
            <a:r>
              <a:rPr lang="nl-NL" dirty="0" smtClean="0"/>
              <a:t>Kindersterfte en levensverwachting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Toch moet er niet alleen gelet worden op het nationaal inkomen	om de welvaart te meten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7776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156</Words>
  <Application>Microsoft Office PowerPoint</Application>
  <PresentationFormat>Diavoorstelling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Golfvorm</vt:lpstr>
      <vt:lpstr>Economie</vt:lpstr>
      <vt:lpstr>Hoeveel mensen zijn er op de wereld? </vt:lpstr>
      <vt:lpstr>Hoeveel mensen zijn er op de wereld? </vt:lpstr>
      <vt:lpstr>Euro’s </vt:lpstr>
      <vt:lpstr>Welvaartsverschillen </vt:lpstr>
      <vt:lpstr>Ja maar,</vt:lpstr>
      <vt:lpstr>Ja maar,</vt:lpstr>
      <vt:lpstr>Wat is er nog meer voor nodig om de welvaart te meten? </vt:lpstr>
      <vt:lpstr>Toch moet er niet alleen gelet worden op het nationaal inkomen om de welvaart te meten</vt:lpstr>
      <vt:lpstr>Kenmerken en gevolgen</vt:lpstr>
    </vt:vector>
  </TitlesOfParts>
  <Company>Driespan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</dc:title>
  <dc:creator>Mathijs Hage</dc:creator>
  <cp:lastModifiedBy>Mathijs Hage</cp:lastModifiedBy>
  <cp:revision>4</cp:revision>
  <dcterms:created xsi:type="dcterms:W3CDTF">2013-09-17T07:46:13Z</dcterms:created>
  <dcterms:modified xsi:type="dcterms:W3CDTF">2013-09-17T08:09:01Z</dcterms:modified>
</cp:coreProperties>
</file>