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6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1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5C38-1225-4886-BCB0-B942C3158686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38D4-177E-42B9-AE47-AF85459C9F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67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Arbeidsproductiviteit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2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Arbeidsproductiviteit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2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Arbeidsproductiviteit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2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Arbeidsproductiviteit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2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Arbeidsproductiviteit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2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Arbeidsproductiviteit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2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Arbeidsproductiviteit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2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Arbeidsproductiviteit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2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7B373-620C-4352-AD3F-2748D02F841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u6SE5TYrC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YKDBpd6et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sYKDBpd6et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hooltv.nl/beeldbank/clip/20081013_nlenbroeikaseffect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6hf21zkiI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6hf21zkiI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Economie en milieu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14 § 1 </a:t>
            </a:r>
            <a:r>
              <a:rPr lang="nl-NL" smtClean="0"/>
              <a:t>en </a:t>
            </a:r>
            <a:r>
              <a:rPr lang="nl-NL" smtClean="0"/>
              <a:t>2, 3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3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Consumptie en productie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“Als we niet consumeren verdienen we ook niet”</a:t>
            </a:r>
          </a:p>
          <a:p>
            <a:r>
              <a:rPr lang="nl-NL" dirty="0" smtClean="0"/>
              <a:t>“We hebben genoeg welvaart”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Hoe komt het dat de consumptie en productie in NL, VS, Japan bijna voortdurend stijgt?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25889"/>
            <a:ext cx="3698776" cy="24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0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Consumptiegroei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Productiegroei (NAK)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Groei van de bevolking (7miljard)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187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Consumptiegroei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Productiegroei (NAK)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Groei van de bevolking (7miljard)</a:t>
            </a:r>
          </a:p>
          <a:p>
            <a:endParaRPr lang="nl-NL" dirty="0"/>
          </a:p>
          <a:p>
            <a:r>
              <a:rPr lang="nl-NL" dirty="0" smtClean="0"/>
              <a:t>Stijgende inkomens (tweeverdieners)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091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Consumptiegroei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Productiegroei (NAK)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Groei van de bevolking (7miljard)</a:t>
            </a:r>
          </a:p>
          <a:p>
            <a:endParaRPr lang="nl-NL" dirty="0"/>
          </a:p>
          <a:p>
            <a:r>
              <a:rPr lang="nl-NL" dirty="0" smtClean="0"/>
              <a:t>Stijgende inkomens (tweeverdieners)</a:t>
            </a:r>
          </a:p>
          <a:p>
            <a:endParaRPr lang="nl-NL" dirty="0"/>
          </a:p>
          <a:p>
            <a:r>
              <a:rPr lang="nl-NL" dirty="0" smtClean="0"/>
              <a:t>Lagere rente (1,025% zorgt dat je niet gaat sparen)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17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Consumptiegroei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Productiegroei (NAK)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Groei van de bevolking (7miljard)</a:t>
            </a:r>
          </a:p>
          <a:p>
            <a:endParaRPr lang="nl-NL" dirty="0"/>
          </a:p>
          <a:p>
            <a:r>
              <a:rPr lang="nl-NL" dirty="0" smtClean="0"/>
              <a:t>Stijgende inkomens (tweeverdieners)</a:t>
            </a:r>
          </a:p>
          <a:p>
            <a:endParaRPr lang="nl-NL" dirty="0"/>
          </a:p>
          <a:p>
            <a:r>
              <a:rPr lang="nl-NL" dirty="0" smtClean="0"/>
              <a:t>Lagere rente (1,025% zorgt dat je niet gaat sparen)</a:t>
            </a:r>
          </a:p>
          <a:p>
            <a:endParaRPr lang="nl-NL" dirty="0"/>
          </a:p>
          <a:p>
            <a:r>
              <a:rPr lang="nl-NL" dirty="0" smtClean="0"/>
              <a:t>Toenemende productie (vernieuwingen)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83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Consumptiegroei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Productiegroei (NAK)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Groei van de bevolking (7miljard)</a:t>
            </a:r>
          </a:p>
          <a:p>
            <a:endParaRPr lang="nl-NL" dirty="0"/>
          </a:p>
          <a:p>
            <a:r>
              <a:rPr lang="nl-NL" dirty="0" smtClean="0"/>
              <a:t>Stijgende inkomens (tweeverdieners)</a:t>
            </a:r>
          </a:p>
          <a:p>
            <a:endParaRPr lang="nl-NL" dirty="0"/>
          </a:p>
          <a:p>
            <a:r>
              <a:rPr lang="nl-NL" dirty="0" smtClean="0"/>
              <a:t>Lagere rente (1,025% zorgt dat je niet gaat sparen)</a:t>
            </a:r>
          </a:p>
          <a:p>
            <a:endParaRPr lang="nl-NL" dirty="0"/>
          </a:p>
          <a:p>
            <a:r>
              <a:rPr lang="nl-NL" dirty="0" smtClean="0"/>
              <a:t>Toenemende productie (vernieuwingen)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Toename beroepsbevolking en scholing (productie per werkende gaat omhoog)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94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Consumptiegroei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Productiegroei (NAK)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Groei van de bevolking (7miljard)</a:t>
            </a:r>
          </a:p>
          <a:p>
            <a:endParaRPr lang="nl-NL" dirty="0"/>
          </a:p>
          <a:p>
            <a:r>
              <a:rPr lang="nl-NL" dirty="0" smtClean="0"/>
              <a:t>Stijgende inkomens (tweeverdieners)</a:t>
            </a:r>
          </a:p>
          <a:p>
            <a:endParaRPr lang="nl-NL" dirty="0"/>
          </a:p>
          <a:p>
            <a:r>
              <a:rPr lang="nl-NL" dirty="0" smtClean="0"/>
              <a:t>Lagere rente (1,025% zorgt dat je niet gaat sparen)</a:t>
            </a:r>
          </a:p>
          <a:p>
            <a:endParaRPr lang="nl-NL" dirty="0"/>
          </a:p>
          <a:p>
            <a:r>
              <a:rPr lang="nl-NL" dirty="0" smtClean="0"/>
              <a:t>Toenemende productie (vernieuwingen)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Toename beroepsbevolking en scholing (productie per werkende gaat omhoog)</a:t>
            </a:r>
            <a:endParaRPr lang="nl-NL" dirty="0"/>
          </a:p>
          <a:p>
            <a:r>
              <a:rPr lang="nl-NL" dirty="0" smtClean="0"/>
              <a:t>Investeringen en technische ontwikkelingen (mechanisering)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71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Consumptiegroei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Productiegroei (NAK)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Groei van de bevolking (7miljard)</a:t>
            </a:r>
          </a:p>
          <a:p>
            <a:endParaRPr lang="nl-NL" dirty="0"/>
          </a:p>
          <a:p>
            <a:r>
              <a:rPr lang="nl-NL" dirty="0" smtClean="0"/>
              <a:t>Stijgende inkomens (tweeverdieners)</a:t>
            </a:r>
          </a:p>
          <a:p>
            <a:endParaRPr lang="nl-NL" dirty="0"/>
          </a:p>
          <a:p>
            <a:r>
              <a:rPr lang="nl-NL" dirty="0" smtClean="0"/>
              <a:t>Lagere rente (1,025% zorgt dat je niet gaat sparen)</a:t>
            </a:r>
          </a:p>
          <a:p>
            <a:endParaRPr lang="nl-NL" dirty="0"/>
          </a:p>
          <a:p>
            <a:r>
              <a:rPr lang="nl-NL" dirty="0" smtClean="0"/>
              <a:t>Toenemende productie (vernieuwingen)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Toename beroepsbevolking en scholing (productie per werkende gaat omhoog)</a:t>
            </a:r>
            <a:endParaRPr lang="nl-NL" dirty="0"/>
          </a:p>
          <a:p>
            <a:r>
              <a:rPr lang="nl-NL" dirty="0" smtClean="0"/>
              <a:t>Investeringen en technische ontwikkelingen (mechanisering)</a:t>
            </a:r>
            <a:endParaRPr lang="nl-NL" dirty="0"/>
          </a:p>
          <a:p>
            <a:r>
              <a:rPr lang="nl-NL" dirty="0" smtClean="0"/>
              <a:t>Nieuwe natuurlijke hulpbronnen (nieuwe bronnen)</a:t>
            </a:r>
          </a:p>
        </p:txBody>
      </p:sp>
    </p:spTree>
    <p:extLst>
      <p:ext uri="{BB962C8B-B14F-4D97-AF65-F5344CB8AC3E}">
        <p14:creationId xmlns:p14="http://schemas.microsoft.com/office/powerpoint/2010/main" val="8843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Consumptiegroei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Productiegroei (NAK)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Groei van de bevolking (7miljard)</a:t>
            </a:r>
          </a:p>
          <a:p>
            <a:endParaRPr lang="nl-NL" dirty="0"/>
          </a:p>
          <a:p>
            <a:r>
              <a:rPr lang="nl-NL" dirty="0" smtClean="0"/>
              <a:t>Stijgende inkomens (tweeverdieners)</a:t>
            </a:r>
          </a:p>
          <a:p>
            <a:endParaRPr lang="nl-NL" dirty="0"/>
          </a:p>
          <a:p>
            <a:r>
              <a:rPr lang="nl-NL" dirty="0" smtClean="0"/>
              <a:t>Lagere rente (1,025% zorgt dat je niet gaat sparen)</a:t>
            </a:r>
          </a:p>
          <a:p>
            <a:endParaRPr lang="nl-NL" dirty="0"/>
          </a:p>
          <a:p>
            <a:r>
              <a:rPr lang="nl-NL" dirty="0" smtClean="0"/>
              <a:t>Toenemende productie (vernieuwingen)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Toename beroepsbevolking en scholing (productie per werkende gaat omhoog)</a:t>
            </a:r>
            <a:endParaRPr lang="nl-NL" dirty="0"/>
          </a:p>
          <a:p>
            <a:r>
              <a:rPr lang="nl-NL" dirty="0" smtClean="0"/>
              <a:t>Investeringen en technische ontwikkelingen (mechanisering)</a:t>
            </a:r>
            <a:endParaRPr lang="nl-NL" dirty="0"/>
          </a:p>
          <a:p>
            <a:r>
              <a:rPr lang="nl-NL" dirty="0" smtClean="0"/>
              <a:t>Nieuwe natuurlijke hulpbronnen (nieuwe bronnen)</a:t>
            </a:r>
          </a:p>
          <a:p>
            <a:r>
              <a:rPr lang="nl-NL" dirty="0" smtClean="0"/>
              <a:t>Toename bestedingen (meer consumptie, meer productie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755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het verschil tussen welvaart en welzijn???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94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hulpbronnen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Steenkool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17354" cy="21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58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 </a:t>
            </a:r>
            <a:r>
              <a:rPr lang="nl-NL" dirty="0" err="1" smtClean="0"/>
              <a:t>wel</a:t>
            </a:r>
            <a:r>
              <a:rPr lang="nl-NL" dirty="0" smtClean="0"/>
              <a:t> </a:t>
            </a:r>
            <a:r>
              <a:rPr lang="nl-NL" dirty="0" err="1" smtClean="0"/>
              <a:t>wel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Stijging van de consumptie en productie is goed voor de </a:t>
            </a:r>
            <a:r>
              <a:rPr lang="nl-NL" b="1" dirty="0" smtClean="0"/>
              <a:t>welvaart</a:t>
            </a:r>
            <a:r>
              <a:rPr lang="nl-NL" dirty="0" smtClean="0"/>
              <a:t> en werkgelegenheid.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81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 </a:t>
            </a:r>
            <a:r>
              <a:rPr lang="nl-NL" dirty="0" err="1" smtClean="0"/>
              <a:t>wel</a:t>
            </a:r>
            <a:r>
              <a:rPr lang="nl-NL" dirty="0" smtClean="0"/>
              <a:t> </a:t>
            </a:r>
            <a:r>
              <a:rPr lang="nl-NL" dirty="0" err="1" smtClean="0"/>
              <a:t>wel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Stijging van de consumptie en productie is goed voor de </a:t>
            </a:r>
            <a:r>
              <a:rPr lang="nl-NL" b="1" dirty="0" smtClean="0"/>
              <a:t>welvaart</a:t>
            </a:r>
            <a:r>
              <a:rPr lang="nl-NL" dirty="0" smtClean="0"/>
              <a:t> en werkgelegenheid.</a:t>
            </a:r>
          </a:p>
          <a:p>
            <a:endParaRPr lang="nl-NL" dirty="0"/>
          </a:p>
          <a:p>
            <a:r>
              <a:rPr lang="nl-NL" dirty="0" smtClean="0"/>
              <a:t>De hogere consumptie en productie is niet altijd goed voor het </a:t>
            </a:r>
            <a:r>
              <a:rPr lang="nl-NL" b="1" dirty="0" smtClean="0"/>
              <a:t>welzijn</a:t>
            </a:r>
            <a:r>
              <a:rPr lang="nl-NL" dirty="0" smtClean="0"/>
              <a:t>. Veel mensen klagen over stank, geluidsoverlast en het aantal hart- en vaatziekten neemt toe. Door hoge werkdruk, stress en files voelen we ons vaak minder gelukkig. Het is de prijs voor hoge welvaart.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797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4813265" cy="346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7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4813265" cy="346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959"/>
            <a:ext cx="270145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15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4813265" cy="346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959"/>
            <a:ext cx="270145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63888"/>
            <a:ext cx="4392149" cy="32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442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4813265" cy="346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959"/>
            <a:ext cx="270145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63888"/>
            <a:ext cx="4392149" cy="32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traveltrend.nl/wp-content/uploads/2012/01/Reisverhaal-Cuba.van-Wolferen.foto-21-540x3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1761"/>
            <a:ext cx="4185920" cy="27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44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 Gore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“Door de groei van de welvaart gaat het milieu eraan”</a:t>
            </a:r>
          </a:p>
          <a:p>
            <a:r>
              <a:rPr lang="nl-NL" dirty="0" smtClean="0"/>
              <a:t>“Wat moeten we dan?”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www.youtube.com/watch?v=Bu6SE5TYrCM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599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 welke manieren vervuilen wij?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240273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 welke manieren vervuilen wij?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Afvallozingen </a:t>
            </a:r>
            <a:r>
              <a:rPr lang="nl-NL" b="1" dirty="0" smtClean="0"/>
              <a:t>vervuilen het grondwater en de bodem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68099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 welke manieren vervuilen wij?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Afvallozingen </a:t>
            </a:r>
            <a:r>
              <a:rPr lang="nl-NL" b="1" dirty="0" smtClean="0"/>
              <a:t>vervuilen het grondwater en de bodem</a:t>
            </a:r>
          </a:p>
          <a:p>
            <a:endParaRPr lang="nl-NL" dirty="0" smtClean="0"/>
          </a:p>
          <a:p>
            <a:r>
              <a:rPr lang="nl-NL" dirty="0" smtClean="0"/>
              <a:t>Schadelijke stoffen uit spuitbussen en koelkasten tasten de </a:t>
            </a:r>
            <a:r>
              <a:rPr lang="nl-NL" b="1" dirty="0" smtClean="0"/>
              <a:t>ozonlaag</a:t>
            </a:r>
            <a:r>
              <a:rPr lang="nl-NL" dirty="0" smtClean="0"/>
              <a:t> 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95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hulpbronnen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Steenkool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Aardgas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17354" cy="21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97" y="3212976"/>
            <a:ext cx="3840088" cy="18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08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 welke manieren vervuilen wij?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Afvallozingen </a:t>
            </a:r>
            <a:r>
              <a:rPr lang="nl-NL" b="1" dirty="0" smtClean="0"/>
              <a:t>vervuilen het grondwater en de bodem</a:t>
            </a:r>
          </a:p>
          <a:p>
            <a:endParaRPr lang="nl-NL" dirty="0" smtClean="0"/>
          </a:p>
          <a:p>
            <a:r>
              <a:rPr lang="nl-NL" dirty="0" smtClean="0"/>
              <a:t>Schadelijke stoffen uit spuitbussen en koelkasten tasten de </a:t>
            </a:r>
            <a:r>
              <a:rPr lang="nl-NL" b="1" dirty="0" smtClean="0"/>
              <a:t>ozonlaag</a:t>
            </a:r>
            <a:r>
              <a:rPr lang="nl-NL" dirty="0" smtClean="0"/>
              <a:t> aan</a:t>
            </a:r>
          </a:p>
          <a:p>
            <a:endParaRPr lang="nl-NL" dirty="0"/>
          </a:p>
          <a:p>
            <a:r>
              <a:rPr lang="nl-NL" dirty="0" smtClean="0"/>
              <a:t>Fabrieksrook en uitlaatgassen veroorzaken </a:t>
            </a:r>
            <a:r>
              <a:rPr lang="nl-NL" b="1" dirty="0" smtClean="0"/>
              <a:t>zure regen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3973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 welke manieren vervuilen wij?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Afvallozingen </a:t>
            </a:r>
            <a:r>
              <a:rPr lang="nl-NL" b="1" dirty="0" smtClean="0"/>
              <a:t>vervuilen het grondwater en de bodem</a:t>
            </a:r>
          </a:p>
          <a:p>
            <a:endParaRPr lang="nl-NL" dirty="0" smtClean="0"/>
          </a:p>
          <a:p>
            <a:r>
              <a:rPr lang="nl-NL" dirty="0" smtClean="0"/>
              <a:t>Schadelijke stoffen uit spuitbussen en koelkasten tasten de </a:t>
            </a:r>
            <a:r>
              <a:rPr lang="nl-NL" b="1" dirty="0" smtClean="0"/>
              <a:t>ozonlaag</a:t>
            </a:r>
            <a:r>
              <a:rPr lang="nl-NL" dirty="0" smtClean="0"/>
              <a:t> aan</a:t>
            </a:r>
          </a:p>
          <a:p>
            <a:endParaRPr lang="nl-NL" dirty="0"/>
          </a:p>
          <a:p>
            <a:r>
              <a:rPr lang="nl-NL" dirty="0" smtClean="0"/>
              <a:t>Fabrieksrook en uitlaatgassen veroorzaken </a:t>
            </a:r>
            <a:r>
              <a:rPr lang="nl-NL" b="1" dirty="0" smtClean="0"/>
              <a:t>zure regen</a:t>
            </a:r>
          </a:p>
          <a:p>
            <a:endParaRPr lang="nl-NL" dirty="0"/>
          </a:p>
          <a:p>
            <a:r>
              <a:rPr lang="nl-NL" dirty="0" smtClean="0"/>
              <a:t>Stijgende brandstofverbruik zorgt voor </a:t>
            </a:r>
            <a:r>
              <a:rPr lang="nl-NL" b="1" dirty="0" smtClean="0"/>
              <a:t>broeikaseffect</a:t>
            </a:r>
          </a:p>
        </p:txBody>
      </p:sp>
    </p:spTree>
    <p:extLst>
      <p:ext uri="{BB962C8B-B14F-4D97-AF65-F5344CB8AC3E}">
        <p14:creationId xmlns:p14="http://schemas.microsoft.com/office/powerpoint/2010/main" val="4177356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 welke manieren vervuilen wij?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Afvallozingen </a:t>
            </a:r>
            <a:r>
              <a:rPr lang="nl-NL" b="1" dirty="0" smtClean="0"/>
              <a:t>vervuilen het grondwater en de bodem</a:t>
            </a:r>
          </a:p>
          <a:p>
            <a:endParaRPr lang="nl-NL" dirty="0" smtClean="0"/>
          </a:p>
          <a:p>
            <a:r>
              <a:rPr lang="nl-NL" dirty="0" smtClean="0"/>
              <a:t>Schadelijke stoffen uit spuitbussen en koelkasten tasten de </a:t>
            </a:r>
            <a:r>
              <a:rPr lang="nl-NL" b="1" dirty="0" smtClean="0"/>
              <a:t>ozonlaag</a:t>
            </a:r>
            <a:r>
              <a:rPr lang="nl-NL" dirty="0" smtClean="0"/>
              <a:t> aan</a:t>
            </a:r>
          </a:p>
          <a:p>
            <a:endParaRPr lang="nl-NL" dirty="0"/>
          </a:p>
          <a:p>
            <a:r>
              <a:rPr lang="nl-NL" dirty="0" smtClean="0"/>
              <a:t>Fabrieksrook en uitlaatgassen veroorzaken </a:t>
            </a:r>
            <a:r>
              <a:rPr lang="nl-NL" b="1" dirty="0" smtClean="0"/>
              <a:t>zure regen</a:t>
            </a:r>
          </a:p>
          <a:p>
            <a:endParaRPr lang="nl-NL" dirty="0"/>
          </a:p>
          <a:p>
            <a:r>
              <a:rPr lang="nl-NL" dirty="0" smtClean="0"/>
              <a:t>Stijgende brandstofverbruik zorgt voor </a:t>
            </a:r>
            <a:r>
              <a:rPr lang="nl-NL" b="1" dirty="0" smtClean="0"/>
              <a:t>broeikaseffect</a:t>
            </a:r>
          </a:p>
          <a:p>
            <a:endParaRPr lang="nl-NL" dirty="0"/>
          </a:p>
          <a:p>
            <a:r>
              <a:rPr lang="nl-NL" dirty="0" smtClean="0"/>
              <a:t>Kunstmest en bestrijdingsmiddelen zorgen voor </a:t>
            </a:r>
            <a:r>
              <a:rPr lang="nl-NL" b="1" dirty="0" smtClean="0"/>
              <a:t>uitsterving dieren en planten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49419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hulpbronnen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Naast de vervuilingen putten we de natuurlijke hulpbronnen uit. Er zijn grenzen aan de groei.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410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hulpbronnen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Naast de vervuilingen putten we de natuurlijke hulpbronnen uit. Er zijn grenzen aan de groei.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www.youtube.com/watch?v=sYKDBpd6etk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Vanaf 4:30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148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hulpbronnen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Naast de vervuilingen putten we de natuurlijke hulpbronnen uit. Er zijn grenzen aan de groei.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www.youtube.com/watch?v=sYKDBpd6etk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Vanaf 4:30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Eventuele oplossingen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997591" cy="21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12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Bedrijfskosten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Maatschappelijke kosten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Consumenten willen goedkoop.</a:t>
            </a:r>
          </a:p>
          <a:p>
            <a:r>
              <a:rPr lang="nl-NL" dirty="0"/>
              <a:t>Bedrijven kunnen kosten doorbereken in prijzen, maar verliezen daar concurrentiepositie </a:t>
            </a:r>
            <a:r>
              <a:rPr lang="nl-NL" dirty="0" smtClean="0"/>
              <a:t>t.o.v. </a:t>
            </a:r>
            <a:r>
              <a:rPr lang="nl-NL" dirty="0"/>
              <a:t>bedrijven die </a:t>
            </a:r>
            <a:r>
              <a:rPr lang="nl-NL" dirty="0" smtClean="0"/>
              <a:t>wel vervuilen</a:t>
            </a:r>
          </a:p>
          <a:p>
            <a:r>
              <a:rPr lang="nl-NL" dirty="0" smtClean="0"/>
              <a:t>Er zijn regels vanuit de overheid aangaande het milieu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2969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Bedrijfskosten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Maatschappelijke kosten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Consumenten willen goedkoop.</a:t>
            </a:r>
          </a:p>
          <a:p>
            <a:r>
              <a:rPr lang="nl-NL" dirty="0"/>
              <a:t>Bedrijven kunnen kosten doorbereken in prijzen, maar verliezen daar concurrentiepositie </a:t>
            </a:r>
            <a:r>
              <a:rPr lang="nl-NL" dirty="0" smtClean="0"/>
              <a:t>t.o.v. </a:t>
            </a:r>
            <a:r>
              <a:rPr lang="nl-NL" dirty="0"/>
              <a:t>bedrijven die </a:t>
            </a:r>
            <a:r>
              <a:rPr lang="nl-NL" dirty="0" smtClean="0"/>
              <a:t>wel vervuilen</a:t>
            </a:r>
          </a:p>
          <a:p>
            <a:r>
              <a:rPr lang="nl-NL" dirty="0" smtClean="0"/>
              <a:t>Er zijn regels vanuit de overheid aangaande het milieu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Betaalt de samenleving: Dijkkosten, geluidsmuren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Is moeilijk in geld uit te drukken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31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02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hulpbronnen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Steenkool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Aardgas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Olie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17354" cy="21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97" y="3212976"/>
            <a:ext cx="3840088" cy="18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43" y="4112996"/>
            <a:ext cx="30003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72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Welvaart en productie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Deze zijn toegenomen met als gevolg dat de hoeveelheid daalt.</a:t>
            </a:r>
          </a:p>
          <a:p>
            <a:endParaRPr lang="nl-NL" dirty="0"/>
          </a:p>
          <a:p>
            <a:r>
              <a:rPr lang="nl-NL" dirty="0" smtClean="0"/>
              <a:t>Op=op</a:t>
            </a:r>
          </a:p>
          <a:p>
            <a:endParaRPr lang="nl-NL" dirty="0"/>
          </a:p>
          <a:p>
            <a:r>
              <a:rPr lang="nl-NL" dirty="0" smtClean="0"/>
              <a:t>Verdere effecten van deze delfstoffenwinning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09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Welvaart en productie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Deze zijn toegenomen met als gevolg dat de hoeveelheid daalt.</a:t>
            </a:r>
          </a:p>
          <a:p>
            <a:endParaRPr lang="nl-NL" dirty="0"/>
          </a:p>
          <a:p>
            <a:r>
              <a:rPr lang="nl-NL" dirty="0" smtClean="0"/>
              <a:t>Op=op</a:t>
            </a:r>
          </a:p>
          <a:p>
            <a:endParaRPr lang="nl-NL" dirty="0"/>
          </a:p>
          <a:p>
            <a:r>
              <a:rPr lang="nl-NL" dirty="0" smtClean="0"/>
              <a:t>Verdere effecten van deze delfstoffenwinning</a:t>
            </a:r>
          </a:p>
          <a:p>
            <a:endParaRPr lang="nl-NL" dirty="0"/>
          </a:p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://www.schooltv.nl/beeldbank/clip/20081013_nlenbroeikaseffect01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30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036496" cy="292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7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Minister - President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Vanaf 1:50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www.youtube.com/watch?v=Q6hf21zkiIE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013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Minister - President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Vanaf 1:50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www.youtube.com/watch?v=Q6hf21zkiIE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Zijn er grenzen aan een economische vooruitgang?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50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Consumptie en productie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“Als we niet consumeren verdienen we ook niet”</a:t>
            </a:r>
          </a:p>
          <a:p>
            <a:r>
              <a:rPr lang="nl-NL" dirty="0" smtClean="0"/>
              <a:t>“We hebben genoeg welvaart”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1520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871</Words>
  <Application>Microsoft Office PowerPoint</Application>
  <PresentationFormat>Diavoorstelling (4:3)</PresentationFormat>
  <Paragraphs>226</Paragraphs>
  <Slides>38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Stroom</vt:lpstr>
      <vt:lpstr>Economie en milieu </vt:lpstr>
      <vt:lpstr>Natuurlijke hulpbronnen</vt:lpstr>
      <vt:lpstr>Natuurlijke hulpbronnen</vt:lpstr>
      <vt:lpstr>Natuurlijke hulpbronnen</vt:lpstr>
      <vt:lpstr>Welvaart en productie</vt:lpstr>
      <vt:lpstr>Welvaart en productie</vt:lpstr>
      <vt:lpstr>Minister - President</vt:lpstr>
      <vt:lpstr>Minister - President</vt:lpstr>
      <vt:lpstr>Consumptie en productie</vt:lpstr>
      <vt:lpstr>Consumptie en productie</vt:lpstr>
      <vt:lpstr>Oorzaken</vt:lpstr>
      <vt:lpstr>Oorzaken</vt:lpstr>
      <vt:lpstr>Oorzaken</vt:lpstr>
      <vt:lpstr>Oorzaken</vt:lpstr>
      <vt:lpstr>Oorzaken</vt:lpstr>
      <vt:lpstr>Oorzaken</vt:lpstr>
      <vt:lpstr>Oorzaken</vt:lpstr>
      <vt:lpstr>Oorzaken</vt:lpstr>
      <vt:lpstr>PowerPoint-presentatie</vt:lpstr>
      <vt:lpstr>Wel wel wel</vt:lpstr>
      <vt:lpstr>Wel wel wel</vt:lpstr>
      <vt:lpstr>PowerPoint-presentatie</vt:lpstr>
      <vt:lpstr>PowerPoint-presentatie</vt:lpstr>
      <vt:lpstr>PowerPoint-presentatie</vt:lpstr>
      <vt:lpstr>PowerPoint-presentatie</vt:lpstr>
      <vt:lpstr>Al Gore</vt:lpstr>
      <vt:lpstr>Op welke manieren vervuilen wij?</vt:lpstr>
      <vt:lpstr>Op welke manieren vervuilen wij?</vt:lpstr>
      <vt:lpstr>Op welke manieren vervuilen wij?</vt:lpstr>
      <vt:lpstr>Op welke manieren vervuilen wij?</vt:lpstr>
      <vt:lpstr>Op welke manieren vervuilen wij?</vt:lpstr>
      <vt:lpstr>Op welke manieren vervuilen wij?</vt:lpstr>
      <vt:lpstr>Natuurlijke hulpbronnen</vt:lpstr>
      <vt:lpstr>Natuurlijke hulpbronnen</vt:lpstr>
      <vt:lpstr>Natuurlijke hulpbronnen</vt:lpstr>
      <vt:lpstr>Kosten</vt:lpstr>
      <vt:lpstr>Kosten</vt:lpstr>
      <vt:lpstr>PowerPoint-presentatie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 en milieu </dc:title>
  <dc:creator>Mathijs Hage</dc:creator>
  <cp:lastModifiedBy>Mathijs Hage</cp:lastModifiedBy>
  <cp:revision>8</cp:revision>
  <dcterms:created xsi:type="dcterms:W3CDTF">2013-11-08T14:04:26Z</dcterms:created>
  <dcterms:modified xsi:type="dcterms:W3CDTF">2013-11-14T11:00:53Z</dcterms:modified>
</cp:coreProperties>
</file>