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91" r:id="rId3"/>
    <p:sldId id="292" r:id="rId4"/>
    <p:sldId id="293" r:id="rId5"/>
    <p:sldId id="300" r:id="rId6"/>
    <p:sldId id="294" r:id="rId7"/>
    <p:sldId id="295" r:id="rId8"/>
    <p:sldId id="296" r:id="rId9"/>
    <p:sldId id="297" r:id="rId10"/>
    <p:sldId id="298" r:id="rId11"/>
    <p:sldId id="299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85C38-1225-4886-BCB0-B942C3158686}" type="datetimeFigureOut">
              <a:rPr lang="nl-NL" smtClean="0"/>
              <a:t>14-11-2013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638D4-177E-42B9-AE47-AF85459C9F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3673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B373-620C-4352-AD3F-2748D02F841F}" type="datetimeFigureOut">
              <a:rPr lang="nl-NL" smtClean="0"/>
              <a:t>14-11-2013</a:t>
            </a:fld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4033-7A73-4C58-AF8F-85BA53BC9B21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B373-620C-4352-AD3F-2748D02F841F}" type="datetimeFigureOut">
              <a:rPr lang="nl-NL" smtClean="0"/>
              <a:t>14-11-2013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4033-7A73-4C58-AF8F-85BA53BC9B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B373-620C-4352-AD3F-2748D02F841F}" type="datetimeFigureOut">
              <a:rPr lang="nl-NL" smtClean="0"/>
              <a:t>14-11-2013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4033-7A73-4C58-AF8F-85BA53BC9B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B373-620C-4352-AD3F-2748D02F841F}" type="datetimeFigureOut">
              <a:rPr lang="nl-NL" smtClean="0"/>
              <a:t>14-11-2013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4033-7A73-4C58-AF8F-85BA53BC9B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B373-620C-4352-AD3F-2748D02F841F}" type="datetimeFigureOut">
              <a:rPr lang="nl-NL" smtClean="0"/>
              <a:t>14-11-2013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4033-7A73-4C58-AF8F-85BA53BC9B21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B373-620C-4352-AD3F-2748D02F841F}" type="datetimeFigureOut">
              <a:rPr lang="nl-NL" smtClean="0"/>
              <a:t>14-11-2013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4033-7A73-4C58-AF8F-85BA53BC9B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B373-620C-4352-AD3F-2748D02F841F}" type="datetimeFigureOut">
              <a:rPr lang="nl-NL" smtClean="0"/>
              <a:t>14-11-2013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4033-7A73-4C58-AF8F-85BA53BC9B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B373-620C-4352-AD3F-2748D02F841F}" type="datetimeFigureOut">
              <a:rPr lang="nl-NL" smtClean="0"/>
              <a:t>14-11-2013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4033-7A73-4C58-AF8F-85BA53BC9B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B373-620C-4352-AD3F-2748D02F841F}" type="datetimeFigureOut">
              <a:rPr lang="nl-NL" smtClean="0"/>
              <a:t>14-11-2013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4033-7A73-4C58-AF8F-85BA53BC9B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B373-620C-4352-AD3F-2748D02F841F}" type="datetimeFigureOut">
              <a:rPr lang="nl-NL" smtClean="0"/>
              <a:t>14-11-2013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4033-7A73-4C58-AF8F-85BA53BC9B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B373-620C-4352-AD3F-2748D02F841F}" type="datetimeFigureOut">
              <a:rPr lang="nl-NL" smtClean="0"/>
              <a:t>14-11-2013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E454033-7A73-4C58-AF8F-85BA53BC9B21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F7B373-620C-4352-AD3F-2748D02F841F}" type="datetimeFigureOut">
              <a:rPr lang="nl-NL" smtClean="0"/>
              <a:t>14-11-2013</a:t>
            </a:fld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454033-7A73-4C58-AF8F-85BA53BC9B21}" type="slidenum">
              <a:rPr lang="nl-NL" smtClean="0"/>
              <a:t>‹nr.›</a:t>
            </a:fld>
            <a:endParaRPr lang="nl-N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Vm9jvatJU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MWMooR4610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2MeSjT55iI" TargetMode="External"/><Relationship Id="rId2" Type="http://schemas.openxmlformats.org/officeDocument/2006/relationships/hyperlink" Target="http://www.youtube.com/watch?v=beVhfoCTznQ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Economie en milieu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Hoofdstuk 14 § </a:t>
            </a:r>
            <a:r>
              <a:rPr lang="nl-NL" dirty="0" smtClean="0"/>
              <a:t>4 </a:t>
            </a:r>
            <a:r>
              <a:rPr lang="nl-NL" dirty="0" smtClean="0"/>
              <a:t>en </a:t>
            </a:r>
            <a:r>
              <a:rPr lang="nl-NL" dirty="0" smtClean="0"/>
              <a:t>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0314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Convenanten of afspraken met bedrijven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Er is een afspraak over de beperking van uitstoot van CO2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9262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Internationale afspraken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20888"/>
            <a:ext cx="7348450" cy="2939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6586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VROM = veranderd sinds 2010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zorg voor het milieu ligt vastgelegd in de Nederlandse grondwet, artikel 21.</a:t>
            </a:r>
          </a:p>
          <a:p>
            <a:pPr marL="0" indent="0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515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VROM = veranderd sinds 2010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zorg voor het milieu ligt vastgelegd in de Nederlandse grondwet, artikel 21.</a:t>
            </a:r>
          </a:p>
          <a:p>
            <a:r>
              <a:rPr lang="nl-NL" dirty="0" smtClean="0"/>
              <a:t>Het was in handen van het </a:t>
            </a:r>
            <a:r>
              <a:rPr lang="nl-NL" b="1" dirty="0" smtClean="0"/>
              <a:t>Ministerie van volkshuisvesting, ruimtelijke ordening en milieu(VROM). </a:t>
            </a:r>
            <a:r>
              <a:rPr lang="nl-NL" dirty="0" smtClean="0"/>
              <a:t>Nu heet het </a:t>
            </a:r>
            <a:r>
              <a:rPr lang="nl-NL" b="1" dirty="0" smtClean="0"/>
              <a:t>Ministeries van infrastructuur en milieu</a:t>
            </a:r>
          </a:p>
          <a:p>
            <a:pPr marL="0" indent="0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9901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VROM = veranderd sinds 2010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zorg voor het milieu ligt vastgelegd in de Nederlandse grondwet, artikel 21.</a:t>
            </a:r>
          </a:p>
          <a:p>
            <a:r>
              <a:rPr lang="nl-NL" dirty="0" smtClean="0"/>
              <a:t>Het was in handen van het </a:t>
            </a:r>
            <a:r>
              <a:rPr lang="nl-NL" b="1" dirty="0" smtClean="0"/>
              <a:t>Ministerie van volkshuisvesting, ruimtelijke ordening en milieu(VROM). </a:t>
            </a:r>
            <a:r>
              <a:rPr lang="nl-NL" dirty="0" smtClean="0"/>
              <a:t>Nu heet het </a:t>
            </a:r>
            <a:r>
              <a:rPr lang="nl-NL" b="1" dirty="0" smtClean="0"/>
              <a:t>Ministeries van infrastructuur en milieu</a:t>
            </a:r>
          </a:p>
          <a:p>
            <a:r>
              <a:rPr lang="nl-NL" dirty="0" smtClean="0"/>
              <a:t>Voor het milieu is een aparte staatssecretaris aangesteld: Mansveld</a:t>
            </a:r>
            <a:br>
              <a:rPr lang="nl-NL" dirty="0" smtClean="0"/>
            </a:br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www.youtube.com/watch?v=dVm9jvatJUM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4440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Maatregelen van de verschillende kanten: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Bedrijven</a:t>
            </a:r>
          </a:p>
          <a:p>
            <a:endParaRPr lang="nl-NL" dirty="0"/>
          </a:p>
          <a:p>
            <a:r>
              <a:rPr lang="nl-NL" dirty="0" smtClean="0"/>
              <a:t>Consumenten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Milieuorganisaties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598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Milieubeleid in de particuliere sector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Bedrijven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Consumenten en milieuorganisaties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nl-NL" dirty="0" smtClean="0"/>
              <a:t>Recycling</a:t>
            </a:r>
          </a:p>
          <a:p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8738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Milieubeleid in de particuliere sector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Bedrijven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Consumenten en milieuorganisaties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nl-NL" dirty="0" smtClean="0"/>
              <a:t>Recycling</a:t>
            </a:r>
          </a:p>
          <a:p>
            <a:r>
              <a:rPr lang="nl-NL" dirty="0" smtClean="0"/>
              <a:t>Statiegeld op flessen</a:t>
            </a:r>
          </a:p>
          <a:p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3588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Milieubeleid in de particuliere sector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Bedrijven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Consumenten en milieuorganisaties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nl-NL" dirty="0" smtClean="0"/>
              <a:t>Recycling</a:t>
            </a:r>
          </a:p>
          <a:p>
            <a:r>
              <a:rPr lang="nl-NL" dirty="0" smtClean="0"/>
              <a:t>Statiegeld op flessen</a:t>
            </a:r>
          </a:p>
          <a:p>
            <a:r>
              <a:rPr lang="nl-NL" dirty="0" smtClean="0"/>
              <a:t>Zonne- en windenergie</a:t>
            </a:r>
          </a:p>
          <a:p>
            <a:r>
              <a:rPr lang="nl-NL" dirty="0" smtClean="0"/>
              <a:t>Biologische winkels</a:t>
            </a:r>
          </a:p>
          <a:p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4339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Milieubeleid in de particuliere sector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Bedrijven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Consumenten en milieuorganisaties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nl-NL" dirty="0" smtClean="0"/>
              <a:t>Recycling</a:t>
            </a:r>
          </a:p>
          <a:p>
            <a:r>
              <a:rPr lang="nl-NL" dirty="0" smtClean="0"/>
              <a:t>Statiegeld op flessen</a:t>
            </a:r>
          </a:p>
          <a:p>
            <a:r>
              <a:rPr lang="nl-NL" dirty="0" smtClean="0"/>
              <a:t>Zonne- en windenergie</a:t>
            </a:r>
          </a:p>
          <a:p>
            <a:r>
              <a:rPr lang="nl-NL" dirty="0" smtClean="0"/>
              <a:t>Biologische winkels</a:t>
            </a:r>
          </a:p>
          <a:p>
            <a:r>
              <a:rPr lang="nl-NL" dirty="0" smtClean="0"/>
              <a:t>Keurmerken</a:t>
            </a:r>
          </a:p>
          <a:p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25144"/>
            <a:ext cx="158115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705807"/>
            <a:ext cx="1656184" cy="181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2853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Milieubeleid van de overheid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kan de overheid aan het milieu doen?</a:t>
            </a:r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9450224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Milieubeleid in de particuliere sector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Bedrijven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Consumenten en milieuorganisaties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nl-NL" dirty="0" smtClean="0"/>
              <a:t>Recycling</a:t>
            </a:r>
          </a:p>
          <a:p>
            <a:r>
              <a:rPr lang="nl-NL" dirty="0" smtClean="0"/>
              <a:t>Statiegeld op flessen</a:t>
            </a:r>
          </a:p>
          <a:p>
            <a:r>
              <a:rPr lang="nl-NL" dirty="0" smtClean="0"/>
              <a:t>Zonne- en windenergie</a:t>
            </a:r>
          </a:p>
          <a:p>
            <a:r>
              <a:rPr lang="nl-NL" dirty="0" smtClean="0"/>
              <a:t>Biologische winkels</a:t>
            </a:r>
          </a:p>
          <a:p>
            <a:r>
              <a:rPr lang="nl-NL" dirty="0" smtClean="0"/>
              <a:t>Keurmerken</a:t>
            </a:r>
          </a:p>
          <a:p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 smtClean="0"/>
              <a:t>Isoleren van je woning</a:t>
            </a:r>
          </a:p>
          <a:p>
            <a:r>
              <a:rPr lang="nl-NL" dirty="0" smtClean="0"/>
              <a:t>Zuinig omgaan met energie</a:t>
            </a:r>
          </a:p>
          <a:p>
            <a:r>
              <a:rPr lang="nl-NL" dirty="0" smtClean="0"/>
              <a:t>Afvalscheiding</a:t>
            </a:r>
          </a:p>
          <a:p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25144"/>
            <a:ext cx="158115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705807"/>
            <a:ext cx="1656184" cy="181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1224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welke kant sta jij?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Optimist	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nl-NL" dirty="0" smtClean="0"/>
              <a:t>Pessimist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nl-NL" dirty="0" smtClean="0"/>
              <a:t>We kunnen er nog wat aan doen.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 smtClean="0"/>
              <a:t>Er zullen grote rampen volgen.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60190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Theo Maassen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www.youtube.com/watch?v=MWMooR4610s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Vanaf 2:00 t/m 3:00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7226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Milieuheffingen</a:t>
            </a:r>
          </a:p>
          <a:p>
            <a:endParaRPr lang="nl-NL" dirty="0"/>
          </a:p>
          <a:p>
            <a:r>
              <a:rPr lang="nl-NL" dirty="0" smtClean="0"/>
              <a:t>Accijns:</a:t>
            </a:r>
            <a:br>
              <a:rPr lang="nl-NL" dirty="0" smtClean="0"/>
            </a:br>
            <a:r>
              <a:rPr lang="nl-NL" dirty="0" smtClean="0"/>
              <a:t>Ontmoedigen van </a:t>
            </a:r>
          </a:p>
          <a:p>
            <a:pPr marL="0" indent="0">
              <a:buNone/>
            </a:pPr>
            <a:r>
              <a:rPr lang="nl-NL" dirty="0" smtClean="0"/>
              <a:t>    gebruik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Verwijderingsbijdrage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963601"/>
            <a:ext cx="2555776" cy="1634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416" y="1944044"/>
            <a:ext cx="2483768" cy="1654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383" y="3598233"/>
            <a:ext cx="4932040" cy="308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6247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Milieusubsidies</a:t>
            </a:r>
          </a:p>
          <a:p>
            <a:endParaRPr lang="nl-NL" dirty="0"/>
          </a:p>
          <a:p>
            <a:r>
              <a:rPr lang="nl-NL" dirty="0" smtClean="0"/>
              <a:t>Producten goedkoper maken, waardoor er meer gekocht worden.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7709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Milieusubsidies</a:t>
            </a:r>
          </a:p>
          <a:p>
            <a:endParaRPr lang="nl-NL" dirty="0"/>
          </a:p>
          <a:p>
            <a:r>
              <a:rPr lang="nl-NL" dirty="0" smtClean="0"/>
              <a:t>Producten goedkoper maken, waardoor er meer gekocht worden.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Isolatie van woningen</a:t>
            </a:r>
          </a:p>
          <a:p>
            <a:r>
              <a:rPr lang="nl-NL" dirty="0" smtClean="0"/>
              <a:t>Energiebesparende bedrijfsinvesteringen</a:t>
            </a:r>
          </a:p>
          <a:p>
            <a:r>
              <a:rPr lang="nl-NL" dirty="0" smtClean="0"/>
              <a:t>recycling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3982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Herstel of voorkoming van milieuschade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Aanleg carpoolplaatsen</a:t>
            </a:r>
          </a:p>
          <a:p>
            <a:r>
              <a:rPr lang="nl-NL" dirty="0" smtClean="0"/>
              <a:t>Betalen milieuonderzoek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227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Voorlichting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www.youtube.com/watch?v=beVhfoCTznQ</a:t>
            </a:r>
            <a:endParaRPr lang="nl-NL" dirty="0" smtClean="0"/>
          </a:p>
          <a:p>
            <a:endParaRPr lang="nl-NL" dirty="0"/>
          </a:p>
          <a:p>
            <a:r>
              <a:rPr lang="nl-NL" dirty="0">
                <a:hlinkClick r:id="rId3"/>
              </a:rPr>
              <a:t>http://</a:t>
            </a:r>
            <a:r>
              <a:rPr lang="nl-NL" dirty="0" smtClean="0">
                <a:hlinkClick r:id="rId3"/>
              </a:rPr>
              <a:t>www.youtube.com/watch?v=T2MeSjT55iI</a:t>
            </a:r>
            <a:endParaRPr lang="nl-NL" dirty="0" smtClean="0"/>
          </a:p>
          <a:p>
            <a:r>
              <a:rPr lang="nl-NL" dirty="0" smtClean="0"/>
              <a:t>(met hetzelfde gemak…</a:t>
            </a:r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5538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Milieuverboden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Verbieden dat een bedrijf in een milieugebied gaat zitten.</a:t>
            </a:r>
          </a:p>
          <a:p>
            <a:endParaRPr lang="nl-NL" dirty="0"/>
          </a:p>
          <a:p>
            <a:r>
              <a:rPr lang="nl-NL" dirty="0" smtClean="0"/>
              <a:t>Roken in openbare ruimtes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5692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Milieugeboden</a:t>
            </a:r>
          </a:p>
          <a:p>
            <a:endParaRPr lang="nl-NL" dirty="0"/>
          </a:p>
          <a:p>
            <a:r>
              <a:rPr lang="nl-NL" dirty="0" smtClean="0"/>
              <a:t>Je moet juist iets wel doen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Bijvoorbeeld: bedrijven krijgen een vergunning als ze zich wel aan de milieuregels houden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19083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</TotalTime>
  <Words>372</Words>
  <Application>Microsoft Office PowerPoint</Application>
  <PresentationFormat>Diavoorstelling (4:3)</PresentationFormat>
  <Paragraphs>102</Paragraphs>
  <Slides>22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3" baseType="lpstr">
      <vt:lpstr>Stroom</vt:lpstr>
      <vt:lpstr>Economie en milieu </vt:lpstr>
      <vt:lpstr>Milieubeleid van de overheid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VROM = veranderd sinds 2010</vt:lpstr>
      <vt:lpstr>VROM = veranderd sinds 2010</vt:lpstr>
      <vt:lpstr>VROM = veranderd sinds 2010</vt:lpstr>
      <vt:lpstr>Maatregelen van de verschillende kanten:</vt:lpstr>
      <vt:lpstr>Milieubeleid in de particuliere sector</vt:lpstr>
      <vt:lpstr>Milieubeleid in de particuliere sector</vt:lpstr>
      <vt:lpstr>Milieubeleid in de particuliere sector</vt:lpstr>
      <vt:lpstr>Milieubeleid in de particuliere sector</vt:lpstr>
      <vt:lpstr>Milieubeleid in de particuliere sector</vt:lpstr>
      <vt:lpstr>Aan welke kant sta jij?</vt:lpstr>
      <vt:lpstr>Theo Maassen</vt:lpstr>
    </vt:vector>
  </TitlesOfParts>
  <Company>Driespan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Economie en milieu </dc:title>
  <dc:creator>Mathijs Hage</dc:creator>
  <cp:lastModifiedBy>Mathijs Hage</cp:lastModifiedBy>
  <cp:revision>13</cp:revision>
  <dcterms:created xsi:type="dcterms:W3CDTF">2013-11-08T14:04:26Z</dcterms:created>
  <dcterms:modified xsi:type="dcterms:W3CDTF">2013-11-14T11:44:11Z</dcterms:modified>
</cp:coreProperties>
</file>