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65" r:id="rId10"/>
    <p:sldId id="266" r:id="rId11"/>
    <p:sldId id="267" r:id="rId12"/>
    <p:sldId id="268" r:id="rId13"/>
    <p:sldId id="269" r:id="rId14"/>
    <p:sldId id="25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BD7522F-C417-4527-A9C3-C515F9417BCB}" type="datetimeFigureOut">
              <a:rPr lang="nl-NL" smtClean="0"/>
              <a:t>24-9-2013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8BE87A-5ACD-4B89-A965-EA62B8371CE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22F-C417-4527-A9C3-C515F9417BCB}" type="datetimeFigureOut">
              <a:rPr lang="nl-NL" smtClean="0"/>
              <a:t>24-9-2013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E87A-5ACD-4B89-A965-EA62B8371C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BD7522F-C417-4527-A9C3-C515F9417BCB}" type="datetimeFigureOut">
              <a:rPr lang="nl-NL" smtClean="0"/>
              <a:t>24-9-2013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58BE87A-5ACD-4B89-A965-EA62B8371CE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22F-C417-4527-A9C3-C515F9417BCB}" type="datetimeFigureOut">
              <a:rPr lang="nl-NL" smtClean="0"/>
              <a:t>24-9-2013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8BE87A-5ACD-4B89-A965-EA62B8371CE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22F-C417-4527-A9C3-C515F9417BCB}" type="datetimeFigureOut">
              <a:rPr lang="nl-NL" smtClean="0"/>
              <a:t>24-9-2013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58BE87A-5ACD-4B89-A965-EA62B8371CE5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BD7522F-C417-4527-A9C3-C515F9417BCB}" type="datetimeFigureOut">
              <a:rPr lang="nl-NL" smtClean="0"/>
              <a:t>24-9-2013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8BE87A-5ACD-4B89-A965-EA62B8371CE5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BD7522F-C417-4527-A9C3-C515F9417BCB}" type="datetimeFigureOut">
              <a:rPr lang="nl-NL" smtClean="0"/>
              <a:t>24-9-2013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8BE87A-5ACD-4B89-A965-EA62B8371CE5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22F-C417-4527-A9C3-C515F9417BCB}" type="datetimeFigureOut">
              <a:rPr lang="nl-NL" smtClean="0"/>
              <a:t>24-9-2013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8BE87A-5ACD-4B89-A965-EA62B8371C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22F-C417-4527-A9C3-C515F9417BCB}" type="datetimeFigureOut">
              <a:rPr lang="nl-NL" smtClean="0"/>
              <a:t>24-9-2013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8BE87A-5ACD-4B89-A965-EA62B8371CE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522F-C417-4527-A9C3-C515F9417BCB}" type="datetimeFigureOut">
              <a:rPr lang="nl-NL" smtClean="0"/>
              <a:t>24-9-2013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8BE87A-5ACD-4B89-A965-EA62B8371CE5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BD7522F-C417-4527-A9C3-C515F9417BCB}" type="datetimeFigureOut">
              <a:rPr lang="nl-NL" smtClean="0"/>
              <a:t>24-9-2013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58BE87A-5ACD-4B89-A965-EA62B8371CE5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D7522F-C417-4527-A9C3-C515F9417BCB}" type="datetimeFigureOut">
              <a:rPr lang="nl-NL" smtClean="0"/>
              <a:t>24-9-2013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8BE87A-5ACD-4B89-A965-EA62B8371CE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6KrRDSgNr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6KrRDSgN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6KrRDSgNr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3Y2mAyZfIE" TargetMode="External"/><Relationship Id="rId2" Type="http://schemas.openxmlformats.org/officeDocument/2006/relationships/hyperlink" Target="http://www.youtube.com/watch?v=uk27Tl1Aej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Ga1P4B6qZ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lgdwao_mQ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6KrRDSgN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6KrRDSgN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Geschiedenis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Module 2 par 5 t/m 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8865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Pacificatie 1917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Vanaf 4 minuten verder kijken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www.youtube.com/watch?v=J6KrRDSgNrg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Welke drie zaken worden veranderd:</a:t>
            </a:r>
            <a:br>
              <a:rPr lang="nl-NL" dirty="0" smtClean="0"/>
            </a:br>
            <a:r>
              <a:rPr lang="nl-NL" dirty="0" smtClean="0"/>
              <a:t>1. Algemeen kiesrecht VOOR MANNEN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442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Pacificatie 1917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Vanaf 4 minuten verder kijken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www.youtube.com/watch?v=J6KrRDSgNrg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Welke drie zaken worden veranderd:</a:t>
            </a:r>
            <a:br>
              <a:rPr lang="nl-NL" dirty="0" smtClean="0"/>
            </a:br>
            <a:r>
              <a:rPr lang="nl-NL" dirty="0" smtClean="0"/>
              <a:t>1. Algemeen kiesrecht VOOR MANNEN</a:t>
            </a:r>
            <a:br>
              <a:rPr lang="nl-NL" dirty="0" smtClean="0"/>
            </a:br>
            <a:r>
              <a:rPr lang="nl-NL" dirty="0" smtClean="0"/>
              <a:t>2. gelijkstelling openbaar en bijzonder onderwijs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6471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Pacificatie 1917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Vanaf 4 minuten verder kijken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www.youtube.com/watch?v=J6KrRDSgNrg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Welke drie zaken worden veranderd:</a:t>
            </a:r>
            <a:br>
              <a:rPr lang="nl-NL" dirty="0" smtClean="0"/>
            </a:br>
            <a:r>
              <a:rPr lang="nl-NL" dirty="0" smtClean="0"/>
              <a:t>1. Algemeen kiesrecht VOOR MANNEN</a:t>
            </a:r>
            <a:br>
              <a:rPr lang="nl-NL" dirty="0" smtClean="0"/>
            </a:br>
            <a:r>
              <a:rPr lang="nl-NL" dirty="0" smtClean="0"/>
              <a:t>2. gelijkstelling openbaar en bijzonder onderwijs</a:t>
            </a:r>
            <a:br>
              <a:rPr lang="nl-NL" dirty="0" smtClean="0"/>
            </a:br>
            <a:r>
              <a:rPr lang="nl-NL" dirty="0" smtClean="0"/>
              <a:t>3. Geen districtenstelsel, maar EVENREDIGE VERTEGENWOORDIGING</a:t>
            </a:r>
            <a:br>
              <a:rPr lang="nl-NL" dirty="0" smtClean="0"/>
            </a:br>
            <a:r>
              <a:rPr lang="nl-NL" dirty="0" smtClean="0"/>
              <a:t>Dus niet per district een afgevaardigde, maar hoe gaat dat nu?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5051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Alleta</a:t>
            </a:r>
            <a:r>
              <a:rPr lang="nl-NL" dirty="0" smtClean="0"/>
              <a:t> Jacobs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www.youtube.com/watch?v=uk27Tl1Aejs</a:t>
            </a:r>
            <a:endParaRPr lang="nl-NL" dirty="0" smtClean="0"/>
          </a:p>
          <a:p>
            <a:endParaRPr lang="nl-NL" dirty="0"/>
          </a:p>
          <a:p>
            <a:r>
              <a:rPr lang="nl-NL" dirty="0">
                <a:hlinkClick r:id="rId3"/>
              </a:rPr>
              <a:t>http://</a:t>
            </a:r>
            <a:r>
              <a:rPr lang="nl-NL" dirty="0" smtClean="0">
                <a:hlinkClick r:id="rId3"/>
              </a:rPr>
              <a:t>www.youtube.com/watch?v=U3Y2mAyZfIE</a:t>
            </a:r>
            <a:endParaRPr lang="nl-NL" dirty="0" smtClean="0"/>
          </a:p>
          <a:p>
            <a:endParaRPr lang="nl-NL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0807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Vrouwen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1870 begon de eerste feministische golf</a:t>
            </a:r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022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Vrouwen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1870 begon de eerste feministische golf</a:t>
            </a:r>
          </a:p>
          <a:p>
            <a:r>
              <a:rPr lang="nl-NL" dirty="0" smtClean="0"/>
              <a:t>1894 Vereeniging voor Vrouwenkiesrecht</a:t>
            </a:r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7740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Vrouwen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1870 begon de eerste feministische golf</a:t>
            </a:r>
          </a:p>
          <a:p>
            <a:r>
              <a:rPr lang="nl-NL" dirty="0" smtClean="0"/>
              <a:t>1894 Vereeniging voor Vrouwenkiesrecht</a:t>
            </a:r>
          </a:p>
          <a:p>
            <a:r>
              <a:rPr lang="nl-NL" dirty="0" smtClean="0"/>
              <a:t>1917 passief kiesrecht(recht om gekozen te worden)</a:t>
            </a:r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2947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Vrouwen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1870 begon de eerste feministische golf</a:t>
            </a:r>
          </a:p>
          <a:p>
            <a:r>
              <a:rPr lang="nl-NL" dirty="0" smtClean="0"/>
              <a:t>1894 Vereeniging voor Vrouwenkiesrecht</a:t>
            </a:r>
          </a:p>
          <a:p>
            <a:r>
              <a:rPr lang="nl-NL" dirty="0" smtClean="0"/>
              <a:t>1917 passief kiesrecht(recht om gekozen te worden)</a:t>
            </a:r>
          </a:p>
          <a:p>
            <a:r>
              <a:rPr lang="nl-NL" dirty="0" smtClean="0"/>
              <a:t>1919 actief kiesrecht(recht om te kiezen)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9834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Vrouwen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1870 begon de eerste feministische golf</a:t>
            </a:r>
          </a:p>
          <a:p>
            <a:r>
              <a:rPr lang="nl-NL" dirty="0" smtClean="0"/>
              <a:t>1894 Vereeniging voor Vrouwenkiesrecht</a:t>
            </a:r>
          </a:p>
          <a:p>
            <a:r>
              <a:rPr lang="nl-NL" dirty="0" smtClean="0"/>
              <a:t>1917 passief kiesrecht(recht om gekozen te worden)</a:t>
            </a:r>
          </a:p>
          <a:p>
            <a:r>
              <a:rPr lang="nl-NL" dirty="0" smtClean="0"/>
              <a:t>1919 actief kiesrecht(recht om te kiezen)</a:t>
            </a:r>
          </a:p>
          <a:p>
            <a:endParaRPr lang="nl-NL" dirty="0"/>
          </a:p>
          <a:p>
            <a:r>
              <a:rPr lang="nl-NL" dirty="0" smtClean="0"/>
              <a:t>De eerste keer was dit echter pas in 1922, omdat er niet gestemd werd in 1919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332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Tweede Kamer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Verkiezingen om de </a:t>
            </a:r>
            <a:r>
              <a:rPr lang="nl-NL" u="sng" dirty="0" smtClean="0"/>
              <a:t>…</a:t>
            </a:r>
            <a:r>
              <a:rPr lang="nl-NL" dirty="0" smtClean="0"/>
              <a:t> jaar</a:t>
            </a:r>
          </a:p>
          <a:p>
            <a:r>
              <a:rPr lang="nl-NL" dirty="0" smtClean="0"/>
              <a:t>Gekozen door </a:t>
            </a:r>
            <a:r>
              <a:rPr lang="nl-NL" u="sng" dirty="0" smtClean="0"/>
              <a:t>……   …….</a:t>
            </a:r>
          </a:p>
          <a:p>
            <a:r>
              <a:rPr lang="nl-NL" u="sng" dirty="0" smtClean="0"/>
              <a:t>….. …….</a:t>
            </a:r>
            <a:r>
              <a:rPr lang="nl-NL" dirty="0" smtClean="0"/>
              <a:t>wordt gekozen door provincies</a:t>
            </a:r>
          </a:p>
          <a:p>
            <a:r>
              <a:rPr lang="nl-NL" dirty="0" smtClean="0"/>
              <a:t>Eerste en Tweede Kamer heten samen </a:t>
            </a:r>
            <a:r>
              <a:rPr lang="nl-NL" u="sng" dirty="0" smtClean="0"/>
              <a:t>.. …..……..</a:t>
            </a:r>
          </a:p>
          <a:p>
            <a:r>
              <a:rPr lang="nl-NL" dirty="0" smtClean="0"/>
              <a:t>… Tweede Kamerleden hebben:</a:t>
            </a:r>
            <a:br>
              <a:rPr lang="nl-NL" dirty="0" smtClean="0"/>
            </a:br>
            <a:r>
              <a:rPr lang="nl-NL" dirty="0" smtClean="0"/>
              <a:t>- Wetgevende bevoegdheden</a:t>
            </a:r>
            <a:br>
              <a:rPr lang="nl-NL" dirty="0" smtClean="0"/>
            </a:br>
            <a:r>
              <a:rPr lang="nl-NL" dirty="0" smtClean="0"/>
              <a:t>- Controlerende bevoegdheden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077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1848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Nieuwe grondwet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7054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Tweede Kamer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Verkiezingen om de </a:t>
            </a:r>
            <a:r>
              <a:rPr lang="nl-NL" u="sng" dirty="0" smtClean="0"/>
              <a:t>4</a:t>
            </a:r>
            <a:r>
              <a:rPr lang="nl-NL" dirty="0" smtClean="0"/>
              <a:t> jaar</a:t>
            </a:r>
          </a:p>
          <a:p>
            <a:r>
              <a:rPr lang="nl-NL" dirty="0" smtClean="0"/>
              <a:t>Gekozen door </a:t>
            </a:r>
            <a:r>
              <a:rPr lang="nl-NL" u="sng" dirty="0" smtClean="0"/>
              <a:t>het volk</a:t>
            </a:r>
          </a:p>
          <a:p>
            <a:r>
              <a:rPr lang="nl-NL" u="sng" dirty="0" smtClean="0"/>
              <a:t>Eerste Kamer</a:t>
            </a:r>
            <a:r>
              <a:rPr lang="nl-NL" dirty="0" smtClean="0"/>
              <a:t> wordt gekozen door provincies</a:t>
            </a:r>
          </a:p>
          <a:p>
            <a:r>
              <a:rPr lang="nl-NL" dirty="0" smtClean="0"/>
              <a:t>Eerste en Tweede Kamer heten samen </a:t>
            </a:r>
            <a:r>
              <a:rPr lang="nl-NL" u="sng" dirty="0" smtClean="0"/>
              <a:t>De Staten-Generaal</a:t>
            </a:r>
          </a:p>
          <a:p>
            <a:r>
              <a:rPr lang="nl-NL" u="sng" dirty="0" smtClean="0"/>
              <a:t>150</a:t>
            </a:r>
            <a:r>
              <a:rPr lang="nl-NL" dirty="0" smtClean="0"/>
              <a:t> Tweede Kamerleden hebben:</a:t>
            </a:r>
            <a:br>
              <a:rPr lang="nl-NL" dirty="0" smtClean="0"/>
            </a:br>
            <a:r>
              <a:rPr lang="nl-NL" dirty="0" smtClean="0"/>
              <a:t>- Wetgevende bevoegdheden</a:t>
            </a:r>
            <a:br>
              <a:rPr lang="nl-NL" dirty="0" smtClean="0"/>
            </a:br>
            <a:r>
              <a:rPr lang="nl-NL" dirty="0" smtClean="0"/>
              <a:t>- Controlerende bevoegdheden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1698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komt een wet tot stand?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www.youtube.com/watch?v=TGa1P4B6qZk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6422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komt een wet tot stand?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Burgers hebben </a:t>
            </a:r>
            <a:r>
              <a:rPr lang="nl-NL" dirty="0" smtClean="0">
                <a:solidFill>
                  <a:srgbClr val="FF0000"/>
                </a:solidFill>
              </a:rPr>
              <a:t>wensen</a:t>
            </a:r>
          </a:p>
          <a:p>
            <a:r>
              <a:rPr lang="nl-NL" dirty="0" smtClean="0"/>
              <a:t>Tweede kamerlid komt met </a:t>
            </a:r>
            <a:r>
              <a:rPr lang="nl-NL" dirty="0" smtClean="0">
                <a:solidFill>
                  <a:srgbClr val="FF0000"/>
                </a:solidFill>
              </a:rPr>
              <a:t>wetsontwerp</a:t>
            </a:r>
          </a:p>
          <a:p>
            <a:r>
              <a:rPr lang="nl-NL" dirty="0" smtClean="0"/>
              <a:t>Minister vraagt raad aan adviseurs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Wetsvoorstel</a:t>
            </a:r>
          </a:p>
          <a:p>
            <a:r>
              <a:rPr lang="nl-NL" dirty="0" smtClean="0"/>
              <a:t>Behandeld in de </a:t>
            </a:r>
            <a:r>
              <a:rPr lang="nl-NL" dirty="0" smtClean="0">
                <a:solidFill>
                  <a:srgbClr val="FF0000"/>
                </a:solidFill>
              </a:rPr>
              <a:t>Tweede Kamer(controleren</a:t>
            </a:r>
            <a:r>
              <a:rPr lang="nl-NL" dirty="0" smtClean="0"/>
              <a:t>)</a:t>
            </a:r>
          </a:p>
          <a:p>
            <a:r>
              <a:rPr lang="nl-NL" dirty="0" smtClean="0"/>
              <a:t>Behandeld in </a:t>
            </a:r>
            <a:r>
              <a:rPr lang="nl-NL" dirty="0" smtClean="0">
                <a:solidFill>
                  <a:srgbClr val="FF0000"/>
                </a:solidFill>
              </a:rPr>
              <a:t>Eerste Kamer(controleren</a:t>
            </a:r>
            <a:r>
              <a:rPr lang="nl-NL" dirty="0" smtClean="0"/>
              <a:t>)</a:t>
            </a:r>
          </a:p>
          <a:p>
            <a:r>
              <a:rPr lang="nl-NL" dirty="0" smtClean="0"/>
              <a:t>Goedgekeurd dan is het een </a:t>
            </a:r>
            <a:r>
              <a:rPr lang="nl-NL" dirty="0" smtClean="0">
                <a:solidFill>
                  <a:srgbClr val="FF0000"/>
                </a:solidFill>
              </a:rPr>
              <a:t>wet</a:t>
            </a:r>
          </a:p>
          <a:p>
            <a:r>
              <a:rPr lang="nl-NL" dirty="0" smtClean="0"/>
              <a:t>Minister zorgt dat de </a:t>
            </a:r>
            <a:r>
              <a:rPr lang="nl-NL" dirty="0" smtClean="0">
                <a:solidFill>
                  <a:srgbClr val="FF0000"/>
                </a:solidFill>
              </a:rPr>
              <a:t>wet wordt uitgevoerd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0826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TTT		LET OP LET OP!!!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552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TTT(tussendoor tip </a:t>
            </a:r>
            <a:r>
              <a:rPr lang="nl-NL" dirty="0" err="1" smtClean="0"/>
              <a:t>toetsvraag</a:t>
            </a:r>
            <a:r>
              <a:rPr lang="nl-NL" dirty="0" smtClean="0"/>
              <a:t>)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Welke partij is er vooral voor een referendum</a:t>
            </a:r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52344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TTT(tussendoor tip </a:t>
            </a:r>
            <a:r>
              <a:rPr lang="nl-NL" dirty="0" err="1" smtClean="0"/>
              <a:t>toetsvraag</a:t>
            </a:r>
            <a:r>
              <a:rPr lang="nl-NL" dirty="0" smtClean="0"/>
              <a:t>)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Welke partij is er vooral voor een referendum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D’66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2549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Republiek of monarchie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www.youtube.com/watch?v=Ylgdwao_mQc</a:t>
            </a:r>
            <a:endParaRPr lang="nl-NL" dirty="0" smtClean="0"/>
          </a:p>
          <a:p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55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1848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Nieuwe </a:t>
            </a:r>
            <a:r>
              <a:rPr lang="nl-NL" dirty="0" smtClean="0"/>
              <a:t>grondwet</a:t>
            </a:r>
          </a:p>
          <a:p>
            <a:r>
              <a:rPr lang="nl-NL" dirty="0"/>
              <a:t>Parlementair regeringsstelsel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331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1850-1900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Vooral … in de tweede kamer</a:t>
            </a:r>
          </a:p>
          <a:p>
            <a:endParaRPr lang="nl-NL" dirty="0"/>
          </a:p>
          <a:p>
            <a:r>
              <a:rPr lang="nl-NL" dirty="0" smtClean="0"/>
              <a:t>A. Confessionelen (gelovige partijen)</a:t>
            </a:r>
          </a:p>
          <a:p>
            <a:r>
              <a:rPr lang="nl-NL" dirty="0" smtClean="0"/>
              <a:t>B. Socialisten</a:t>
            </a:r>
          </a:p>
          <a:p>
            <a:r>
              <a:rPr lang="nl-NL" dirty="0" smtClean="0"/>
              <a:t>C. Liberalen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748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1850-1900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Vooral … in de tweede kamer</a:t>
            </a:r>
          </a:p>
          <a:p>
            <a:endParaRPr lang="nl-NL" dirty="0"/>
          </a:p>
          <a:p>
            <a:r>
              <a:rPr lang="nl-NL" dirty="0" smtClean="0"/>
              <a:t>C. Liberalen</a:t>
            </a:r>
          </a:p>
          <a:p>
            <a:endParaRPr lang="nl-NL" dirty="0"/>
          </a:p>
          <a:p>
            <a:r>
              <a:rPr lang="nl-NL" dirty="0" smtClean="0"/>
              <a:t>Vooral omdat alleen rijkere mensen mochten stemmen</a:t>
            </a:r>
            <a:br>
              <a:rPr lang="nl-NL" dirty="0" smtClean="0"/>
            </a:br>
            <a:r>
              <a:rPr lang="nl-NL" dirty="0" smtClean="0"/>
              <a:t>Socialisten en confessionelen kwamen inmiddels wel op voor hun belangen.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573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1850-1900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Socialisten/ confessionelen kwamen op voor hun belangen(emancipatie). De samenleving werd in groepen verdeeld-&gt;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0266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1850-1900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Socialisten/ confessionelen kwamen op voor hun belangen(emancipatie). De samenleving werd in groepen verdeeld-&gt;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VERZUILING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445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Pacificatie 1917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Vanaf 4 minuten verder kijken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www.youtube.com/watch?v=J6KrRDSgNrg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8919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Pacificatie 1917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Vanaf 4 minuten verder kijken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www.youtube.com/watch?v=J6KrRDSgNrg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Welke drie zaken worden veranderd: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6471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</TotalTime>
  <Words>382</Words>
  <Application>Microsoft Office PowerPoint</Application>
  <PresentationFormat>Diavoorstelling (4:3)</PresentationFormat>
  <Paragraphs>107</Paragraphs>
  <Slides>26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7" baseType="lpstr">
      <vt:lpstr>Mediaan</vt:lpstr>
      <vt:lpstr>Geschiedenis </vt:lpstr>
      <vt:lpstr>1848 </vt:lpstr>
      <vt:lpstr>1848 </vt:lpstr>
      <vt:lpstr>1850-1900 </vt:lpstr>
      <vt:lpstr>1850-1900 </vt:lpstr>
      <vt:lpstr>1850-1900 </vt:lpstr>
      <vt:lpstr>1850-1900 </vt:lpstr>
      <vt:lpstr>Pacificatie 1917</vt:lpstr>
      <vt:lpstr>Pacificatie 1917</vt:lpstr>
      <vt:lpstr>Pacificatie 1917</vt:lpstr>
      <vt:lpstr>Pacificatie 1917</vt:lpstr>
      <vt:lpstr>Pacificatie 1917</vt:lpstr>
      <vt:lpstr>Alleta Jacobs</vt:lpstr>
      <vt:lpstr>Vrouwen </vt:lpstr>
      <vt:lpstr>Vrouwen </vt:lpstr>
      <vt:lpstr>Vrouwen </vt:lpstr>
      <vt:lpstr>Vrouwen </vt:lpstr>
      <vt:lpstr>Vrouwen </vt:lpstr>
      <vt:lpstr>Tweede Kamer </vt:lpstr>
      <vt:lpstr>Tweede Kamer </vt:lpstr>
      <vt:lpstr>Hoe komt een wet tot stand?</vt:lpstr>
      <vt:lpstr>Hoe komt een wet tot stand?</vt:lpstr>
      <vt:lpstr>TTT  LET OP LET OP!!!</vt:lpstr>
      <vt:lpstr>TTT(tussendoor tip toetsvraag)  </vt:lpstr>
      <vt:lpstr>TTT(tussendoor tip toetsvraag)  </vt:lpstr>
      <vt:lpstr>Republiek of monarchie </vt:lpstr>
    </vt:vector>
  </TitlesOfParts>
  <Company>Driespan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Geschiedenis </dc:title>
  <dc:creator>Mathijs Hage</dc:creator>
  <cp:lastModifiedBy>Mathijs Hage</cp:lastModifiedBy>
  <cp:revision>5</cp:revision>
  <dcterms:created xsi:type="dcterms:W3CDTF">2013-09-24T06:19:56Z</dcterms:created>
  <dcterms:modified xsi:type="dcterms:W3CDTF">2013-09-24T08:04:25Z</dcterms:modified>
</cp:coreProperties>
</file>