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9" r:id="rId6"/>
    <p:sldId id="270" r:id="rId7"/>
    <p:sldId id="259" r:id="rId8"/>
    <p:sldId id="271" r:id="rId9"/>
    <p:sldId id="272" r:id="rId10"/>
    <p:sldId id="273" r:id="rId11"/>
    <p:sldId id="261" r:id="rId12"/>
    <p:sldId id="262" r:id="rId13"/>
    <p:sldId id="263" r:id="rId14"/>
    <p:sldId id="264" r:id="rId15"/>
    <p:sldId id="265" r:id="rId16"/>
    <p:sldId id="266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67" r:id="rId25"/>
    <p:sldId id="281" r:id="rId26"/>
    <p:sldId id="268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BFC0399-ED69-4009-BC9A-E09C5AE8290E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30205F-EB97-4E70-9356-F9661CAE9BB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0399-ED69-4009-BC9A-E09C5AE8290E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05F-EB97-4E70-9356-F9661CAE9B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FC0399-ED69-4009-BC9A-E09C5AE8290E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D30205F-EB97-4E70-9356-F9661CAE9BB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0399-ED69-4009-BC9A-E09C5AE8290E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30205F-EB97-4E70-9356-F9661CAE9BB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0399-ED69-4009-BC9A-E09C5AE8290E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D30205F-EB97-4E70-9356-F9661CAE9BB8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BFC0399-ED69-4009-BC9A-E09C5AE8290E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D30205F-EB97-4E70-9356-F9661CAE9BB8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BFC0399-ED69-4009-BC9A-E09C5AE8290E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D30205F-EB97-4E70-9356-F9661CAE9BB8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0399-ED69-4009-BC9A-E09C5AE8290E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30205F-EB97-4E70-9356-F9661CAE9B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0399-ED69-4009-BC9A-E09C5AE8290E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30205F-EB97-4E70-9356-F9661CAE9BB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0399-ED69-4009-BC9A-E09C5AE8290E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30205F-EB97-4E70-9356-F9661CAE9BB8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BFC0399-ED69-4009-BC9A-E09C5AE8290E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D30205F-EB97-4E70-9356-F9661CAE9BB8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FC0399-ED69-4009-BC9A-E09C5AE8290E}" type="datetimeFigureOut">
              <a:rPr lang="nl-NL" smtClean="0"/>
              <a:t>25-2-2014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30205F-EB97-4E70-9356-F9661CAE9BB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youtube.com/watch?v=k18WWhrmLJ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Z7woyumci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beeldbank/clip/20110621_columnverzorgingsstaat0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nos.nl/audio/347143-lodewijk-de-waal-de-kaarten-liggen-anders-dan-in-de-jaren-80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schiedenis24.nl/andere-tijden/afleveringen/2011-2012/Beatrix-en-de-buitenlanders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-LGDYqTEQ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2GjJa54zm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Z7woyumciQ" TargetMode="External"/><Relationship Id="rId2" Type="http://schemas.openxmlformats.org/officeDocument/2006/relationships/hyperlink" Target="http://europarltv.europa.eu/nl/player.aspx?pid=19699845-0ae6-4e55-97f2-9f2b00b743c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6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Een nieuwe wereldorde vanaf 1990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744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einde van de koude oorlog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Tsjecho-Slowakije wordt: Tsjechië en Slowakije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Joegoslavië wordt: Kroatië, Slovenië en Bosnië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Dit leidt tot een verzet van de Serviërs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Sovjetunie viel uiteen</a:t>
            </a:r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861048"/>
            <a:ext cx="4392488" cy="30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0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laatste </a:t>
            </a:r>
            <a:r>
              <a:rPr lang="nl-NL" dirty="0" err="1" smtClean="0"/>
              <a:t>Joegoslavische</a:t>
            </a:r>
            <a:r>
              <a:rPr lang="nl-NL" dirty="0" smtClean="0"/>
              <a:t> elftal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hlinkClick r:id="rId2"/>
              </a:rPr>
              <a:t>http://www.youtube.com/watch?v=k18WWhrmLJo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64904"/>
            <a:ext cx="7524328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5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Rol van de VS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Nu Sovjetunie wegviel waren ze enige supermacht</a:t>
            </a:r>
          </a:p>
          <a:p>
            <a:r>
              <a:rPr lang="nl-NL" dirty="0" smtClean="0"/>
              <a:t>Amerikanen rekenden erop dat communisme op den duur geschiedenis zou zijn(Cuba, Noord-Korea, China)</a:t>
            </a:r>
          </a:p>
          <a:p>
            <a:r>
              <a:rPr lang="nl-NL" dirty="0" smtClean="0"/>
              <a:t>Vrijheid, democratie en kapitalisme zorgt voor betere wereld. </a:t>
            </a:r>
          </a:p>
          <a:p>
            <a:r>
              <a:rPr lang="nl-NL" dirty="0" smtClean="0"/>
              <a:t>The </a:t>
            </a:r>
            <a:r>
              <a:rPr lang="nl-NL" dirty="0"/>
              <a:t>A</a:t>
            </a:r>
            <a:r>
              <a:rPr lang="nl-NL" dirty="0" smtClean="0"/>
              <a:t>merican way of life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301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Toch problemen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In Midden-Oosten en Afrika islamitisch fundamentalisme</a:t>
            </a:r>
          </a:p>
          <a:p>
            <a:r>
              <a:rPr lang="nl-NL" dirty="0" smtClean="0"/>
              <a:t>Europa een bloederige oorlog in Joegoslavië waarin de VN niks mocht doen:</a:t>
            </a:r>
          </a:p>
          <a:p>
            <a:r>
              <a:rPr lang="nl-NL" dirty="0" smtClean="0">
                <a:hlinkClick r:id="rId2"/>
              </a:rPr>
              <a:t>http://www.youtube.com/watch?v=AZ7woyumciQ</a:t>
            </a:r>
            <a:endParaRPr lang="nl-NL" dirty="0" smtClean="0"/>
          </a:p>
          <a:p>
            <a:r>
              <a:rPr lang="nl-NL" dirty="0" smtClean="0"/>
              <a:t>2001 en daarvoor Terrorisme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619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 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NAVO werd groter na de Koude Oorlog</a:t>
            </a:r>
          </a:p>
          <a:p>
            <a:r>
              <a:rPr lang="nl-NL" dirty="0" smtClean="0"/>
              <a:t>Europa ging meer samenwerken.</a:t>
            </a:r>
          </a:p>
          <a:p>
            <a:r>
              <a:rPr lang="nl-NL" dirty="0" smtClean="0"/>
              <a:t>6 Europese landen begonnen in 1992 met EU</a:t>
            </a:r>
          </a:p>
          <a:p>
            <a:r>
              <a:rPr lang="nl-NL" dirty="0" smtClean="0"/>
              <a:t>Euro in 2002</a:t>
            </a:r>
          </a:p>
          <a:p>
            <a:r>
              <a:rPr lang="nl-NL" dirty="0" smtClean="0"/>
              <a:t>Brussel: Raad van ministers(beslissingen nemen), Europese Commissie(wetsvoorstellen), Europese parlement(democratische controle EC)</a:t>
            </a:r>
          </a:p>
          <a:p>
            <a:r>
              <a:rPr lang="nl-NL" dirty="0" smtClean="0"/>
              <a:t>2004 Europese grondwet(nog steeds niet)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709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Globalisering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Verbeterde transport</a:t>
            </a:r>
          </a:p>
          <a:p>
            <a:r>
              <a:rPr lang="nl-NL" dirty="0" smtClean="0"/>
              <a:t>Wereldhandel groeit 7%</a:t>
            </a:r>
          </a:p>
          <a:p>
            <a:r>
              <a:rPr lang="nl-NL" dirty="0" smtClean="0"/>
              <a:t>Geen grenzen meer</a:t>
            </a:r>
          </a:p>
          <a:p>
            <a:r>
              <a:rPr lang="nl-NL" dirty="0" smtClean="0"/>
              <a:t>Veramerikanisering</a:t>
            </a:r>
          </a:p>
        </p:txBody>
      </p:sp>
    </p:spTree>
    <p:extLst>
      <p:ext uri="{BB962C8B-B14F-4D97-AF65-F5344CB8AC3E}">
        <p14:creationId xmlns:p14="http://schemas.microsoft.com/office/powerpoint/2010/main" val="2188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Antiglobalisten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Te veel macht multinationals</a:t>
            </a:r>
          </a:p>
          <a:p>
            <a:r>
              <a:rPr lang="nl-NL" dirty="0" smtClean="0"/>
              <a:t>Uitbuiting werknemers</a:t>
            </a:r>
          </a:p>
          <a:p>
            <a:r>
              <a:rPr lang="nl-NL" dirty="0" smtClean="0"/>
              <a:t>Roofbouw natuur en milieu</a:t>
            </a:r>
          </a:p>
          <a:p>
            <a:r>
              <a:rPr lang="nl-NL" dirty="0" smtClean="0"/>
              <a:t>Klein gedeelte wordt beter</a:t>
            </a:r>
          </a:p>
          <a:p>
            <a:r>
              <a:rPr lang="nl-NL" dirty="0" smtClean="0"/>
              <a:t>4% Wereldbevolking is VS, 40% rijkdom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7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mtClean="0"/>
              <a:t>Paragraaf 3 en 4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7858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Verzorgingsstaat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Nederland </a:t>
            </a:r>
            <a:r>
              <a:rPr lang="nl-NL" dirty="0"/>
              <a:t>was vroeger een nachtwakersstaat: Zij zorgden alleen voor veiligheid door middel van leger en </a:t>
            </a:r>
            <a:r>
              <a:rPr lang="nl-NL" dirty="0" smtClean="0"/>
              <a:t>politie.</a:t>
            </a:r>
            <a:endParaRPr lang="nl-NL" dirty="0"/>
          </a:p>
          <a:p>
            <a:pPr marL="0" lvl="0" indent="0">
              <a:buClr>
                <a:srgbClr val="DD8047"/>
              </a:buClr>
              <a:buNone/>
            </a:pPr>
            <a:r>
              <a:rPr lang="nl-NL" sz="2000" dirty="0">
                <a:solidFill>
                  <a:prstClr val="black"/>
                </a:solidFill>
                <a:hlinkClick r:id="rId2"/>
              </a:rPr>
              <a:t>http://www.schooltv.nl/beeldbank/clip/20110621_columnverzorgingsstaat01</a:t>
            </a:r>
            <a:endParaRPr lang="nl-NL" sz="2000" dirty="0">
              <a:solidFill>
                <a:prstClr val="black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9928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Verzorgingsstaat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l-NL" dirty="0" smtClean="0"/>
              <a:t>Minder conflicten tussen werknemer en werkgever.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 smtClean="0"/>
              <a:t>Wanneer de werklozen stijgen(jaren ‘80), dalen de inkomsten van de werkenden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nl-NL" dirty="0" smtClean="0"/>
              <a:t>Positief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 smtClean="0"/>
              <a:t>Negatief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662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einde van de koude oorlog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Oost- Europa(communistisch) na de val van de muur:</a:t>
            </a:r>
          </a:p>
          <a:p>
            <a:pPr>
              <a:buFontTx/>
              <a:buChar char="-"/>
            </a:pPr>
            <a:r>
              <a:rPr lang="nl-NL" dirty="0" err="1" smtClean="0"/>
              <a:t>Gorbatsjov</a:t>
            </a:r>
            <a:r>
              <a:rPr lang="nl-NL" dirty="0" smtClean="0"/>
              <a:t> stond voor meer vrijheid en </a:t>
            </a:r>
            <a:r>
              <a:rPr lang="nl-NL" dirty="0" err="1" smtClean="0"/>
              <a:t>democaratie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Hij sloot verdragen met Reagan en Bush en zo eindigde de koude oorlog</a:t>
            </a:r>
          </a:p>
          <a:p>
            <a:pPr>
              <a:buFontTx/>
              <a:buChar char="-"/>
            </a:pPr>
            <a:r>
              <a:rPr lang="nl-NL" dirty="0" smtClean="0"/>
              <a:t>In 1989 werden communistische dictaturen vervangen voor niet-communistische</a:t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06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Gas, oliecrisis jaren ‘80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i="1" dirty="0" smtClean="0"/>
              <a:t>“1973 </a:t>
            </a:r>
            <a:r>
              <a:rPr lang="nl-NL" i="1" dirty="0"/>
              <a:t>draaien de Arabieren de gaskraan dicht voor VS en Nederland, omdat ze vonden dat ze Israël teveel steunden</a:t>
            </a:r>
            <a:r>
              <a:rPr lang="nl-NL" i="1" dirty="0" smtClean="0"/>
              <a:t>.”</a:t>
            </a:r>
          </a:p>
          <a:p>
            <a:endParaRPr lang="nl-NL" i="1" dirty="0"/>
          </a:p>
          <a:p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84142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Gas, oliecrisis jaren ‘80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i="1" dirty="0" smtClean="0"/>
              <a:t>“1973 </a:t>
            </a:r>
            <a:r>
              <a:rPr lang="nl-NL" i="1" dirty="0"/>
              <a:t>draaien de Arabieren de gaskraan dicht voor VS en Nederland, omdat ze vonden dat ze Israël teveel steunden</a:t>
            </a:r>
            <a:r>
              <a:rPr lang="nl-NL" i="1" dirty="0" smtClean="0"/>
              <a:t>.”</a:t>
            </a:r>
          </a:p>
          <a:p>
            <a:endParaRPr lang="nl-NL" i="1" dirty="0"/>
          </a:p>
          <a:p>
            <a:r>
              <a:rPr lang="nl-NL" i="1" dirty="0" smtClean="0"/>
              <a:t>Gevolg -&gt; werkloosheid -&gt; kan de verzorgingsstaat wel blijven </a:t>
            </a:r>
            <a:r>
              <a:rPr lang="nl-NL" i="1" dirty="0"/>
              <a:t>bestaan </a:t>
            </a:r>
            <a:r>
              <a:rPr lang="nl-NL" i="1" dirty="0" smtClean="0"/>
              <a:t>-&gt; </a:t>
            </a:r>
            <a:r>
              <a:rPr lang="nl-NL" b="1" i="1" dirty="0" smtClean="0"/>
              <a:t>Loon matiging</a:t>
            </a:r>
            <a:r>
              <a:rPr lang="nl-NL" i="1" dirty="0"/>
              <a:t/>
            </a:r>
            <a:br>
              <a:rPr lang="nl-NL" i="1" dirty="0"/>
            </a:br>
            <a:r>
              <a:rPr lang="nl-NL" i="1" dirty="0">
                <a:hlinkClick r:id="rId2"/>
              </a:rPr>
              <a:t>http://</a:t>
            </a:r>
            <a:r>
              <a:rPr lang="nl-NL" i="1" dirty="0" smtClean="0">
                <a:hlinkClick r:id="rId2"/>
              </a:rPr>
              <a:t>nos.nl/audio/347143-lodewijk-de-waal-de-kaarten-liggen-anders-dan-in-de-jaren-80.html</a:t>
            </a:r>
            <a:endParaRPr lang="nl-NL" i="1" dirty="0" smtClean="0"/>
          </a:p>
          <a:p>
            <a:endParaRPr lang="nl-NL" i="1" dirty="0"/>
          </a:p>
          <a:p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4169975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Het eens raken… in overleg gaan…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Hoe heet het als vakbonden, werkgevers, overheid met elkaar aan tafel gaan zitten om te onderhandelen over arbeidsvoorwaarden en lonen.</a:t>
            </a:r>
            <a:br>
              <a:rPr lang="nl-NL" dirty="0" smtClean="0"/>
            </a:br>
            <a:r>
              <a:rPr lang="nl-NL" dirty="0" smtClean="0"/>
              <a:t>Tot </a:t>
            </a:r>
            <a:r>
              <a:rPr lang="nl-NL" dirty="0" err="1" smtClean="0"/>
              <a:t>overeenstemmind</a:t>
            </a:r>
            <a:r>
              <a:rPr lang="nl-NL" dirty="0" smtClean="0"/>
              <a:t> komen op deze </a:t>
            </a:r>
            <a:r>
              <a:rPr lang="nl-NL" dirty="0" err="1" smtClean="0"/>
              <a:t>breedgedragen</a:t>
            </a:r>
            <a:r>
              <a:rPr lang="nl-NL" dirty="0" smtClean="0"/>
              <a:t> manier heet het:</a:t>
            </a:r>
          </a:p>
          <a:p>
            <a:endParaRPr lang="nl-NL" dirty="0"/>
          </a:p>
          <a:p>
            <a:r>
              <a:rPr lang="nl-NL" b="1" dirty="0" smtClean="0"/>
              <a:t>POLDERMODEL</a:t>
            </a:r>
          </a:p>
          <a:p>
            <a:endParaRPr lang="nl-NL" dirty="0"/>
          </a:p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2893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Het eens raken… in overleg gaan…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Hoe heet het als vakbonden, werkgevers, overheid met elkaar aan tafel gaan zitten om te onderhandelen over arbeidsvoorwaarden en lonen.</a:t>
            </a:r>
            <a:br>
              <a:rPr lang="nl-NL" dirty="0" smtClean="0"/>
            </a:br>
            <a:r>
              <a:rPr lang="nl-NL" dirty="0" smtClean="0"/>
              <a:t>Tot </a:t>
            </a:r>
            <a:r>
              <a:rPr lang="nl-NL" dirty="0" err="1" smtClean="0"/>
              <a:t>overeenstemmind</a:t>
            </a:r>
            <a:r>
              <a:rPr lang="nl-NL" dirty="0" smtClean="0"/>
              <a:t> komen op deze </a:t>
            </a:r>
            <a:r>
              <a:rPr lang="nl-NL" dirty="0" err="1" smtClean="0"/>
              <a:t>breedgedragen</a:t>
            </a:r>
            <a:r>
              <a:rPr lang="nl-NL" dirty="0" smtClean="0"/>
              <a:t> manier heet het:</a:t>
            </a:r>
          </a:p>
          <a:p>
            <a:endParaRPr lang="nl-NL" dirty="0"/>
          </a:p>
          <a:p>
            <a:r>
              <a:rPr lang="nl-NL" b="1" dirty="0" smtClean="0"/>
              <a:t>POLDERMODEL</a:t>
            </a:r>
          </a:p>
          <a:p>
            <a:endParaRPr lang="nl-NL" dirty="0"/>
          </a:p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6327078" cy="526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5352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Nederland 21</a:t>
            </a:r>
            <a:r>
              <a:rPr lang="nl-NL" baseline="30000" dirty="0" smtClean="0"/>
              <a:t>ste</a:t>
            </a:r>
            <a:r>
              <a:rPr lang="nl-NL" dirty="0" smtClean="0"/>
              <a:t> eeuw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Poldermodel(overlegeconomie </a:t>
            </a:r>
            <a:r>
              <a:rPr lang="nl-NL" dirty="0" smtClean="0"/>
              <a:t>tussen overheid en werkgevers over belastingverlaging en </a:t>
            </a:r>
            <a:r>
              <a:rPr lang="nl-NL" dirty="0" smtClean="0"/>
              <a:t>loonmatiging) bracht succes. De economie en werkgelegenheid steeg in de jaren 90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0657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tijden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1950 gastarbeiders, veel discussie over Multiculturele samenleving</a:t>
            </a:r>
          </a:p>
          <a:p>
            <a:r>
              <a:rPr lang="nl-NL" sz="2000" dirty="0">
                <a:hlinkClick r:id="rId2"/>
              </a:rPr>
              <a:t>http://</a:t>
            </a:r>
            <a:r>
              <a:rPr lang="nl-NL" sz="2000" dirty="0" smtClean="0">
                <a:hlinkClick r:id="rId2"/>
              </a:rPr>
              <a:t>www.geschiedenis24.nl/andere-tijden/afleveringen/2011-2012/Beatrix-en-de-buitenlanders.html</a:t>
            </a:r>
            <a:endParaRPr lang="nl-NL" sz="20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178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Leer tip voor examen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Leer over Beatrix en </a:t>
            </a:r>
            <a:r>
              <a:rPr lang="nl-NL" dirty="0" smtClean="0"/>
              <a:t>Alexander</a:t>
            </a:r>
            <a:endParaRPr lang="nl-NL" dirty="0"/>
          </a:p>
          <a:p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www.youtube.com/watch?v=q-LGDYqTEQw</a:t>
            </a:r>
            <a:endParaRPr lang="nl-NL" dirty="0" smtClean="0"/>
          </a:p>
          <a:p>
            <a:r>
              <a:rPr lang="nl-NL" dirty="0" smtClean="0"/>
              <a:t>Filmpje over de geschiedenis </a:t>
            </a:r>
            <a:r>
              <a:rPr lang="nl-NL" smtClean="0"/>
              <a:t>van Beatrix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8462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einde van de koude oorlog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Oost- Europa(communistisch) na de val van de muur:</a:t>
            </a:r>
          </a:p>
          <a:p>
            <a:pPr>
              <a:buFontTx/>
              <a:buChar char="-"/>
            </a:pPr>
            <a:r>
              <a:rPr lang="nl-NL" dirty="0" smtClean="0"/>
              <a:t>Ook in de DDR </a:t>
            </a:r>
            <a:r>
              <a:rPr lang="nl-NL" dirty="0" err="1" smtClean="0"/>
              <a:t>eistten</a:t>
            </a:r>
            <a:r>
              <a:rPr lang="nl-NL" dirty="0" smtClean="0"/>
              <a:t> ze democratie en vrijheid</a:t>
            </a:r>
          </a:p>
          <a:p>
            <a:pPr>
              <a:buFontTx/>
              <a:buChar char="-"/>
            </a:pPr>
            <a:r>
              <a:rPr lang="nl-NL" dirty="0" smtClean="0"/>
              <a:t>November 1989 viel de muur, oktober ‘90 eenwording</a:t>
            </a:r>
          </a:p>
          <a:p>
            <a:pPr>
              <a:buFontTx/>
              <a:buChar char="-"/>
            </a:pPr>
            <a:r>
              <a:rPr lang="nl-NL" dirty="0" smtClean="0">
                <a:hlinkClick r:id="rId2"/>
              </a:rPr>
              <a:t>http://www.youtube.com/watch?v=A2GjJa54zmg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235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Val Berlijns muur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Voordeel:</a:t>
            </a:r>
            <a:br>
              <a:rPr lang="nl-NL" dirty="0" smtClean="0"/>
            </a:br>
            <a:r>
              <a:rPr lang="nl-NL" dirty="0" smtClean="0"/>
              <a:t>- Vrij om te reizen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Schaduwkanten</a:t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127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Val Berlijns muur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Voordeel:</a:t>
            </a:r>
            <a:br>
              <a:rPr lang="nl-NL" dirty="0" smtClean="0"/>
            </a:br>
            <a:r>
              <a:rPr lang="nl-NL" dirty="0" smtClean="0"/>
              <a:t>- Vrij om te reizen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Schaduwkanten</a:t>
            </a:r>
            <a:br>
              <a:rPr lang="nl-NL" dirty="0" smtClean="0"/>
            </a:br>
            <a:r>
              <a:rPr lang="nl-NL" dirty="0" smtClean="0"/>
              <a:t>- Verouderde staatsbedrijven moesten van planeconomie naar markteconomie(ontslag)</a:t>
            </a:r>
          </a:p>
        </p:txBody>
      </p:sp>
    </p:spTree>
    <p:extLst>
      <p:ext uri="{BB962C8B-B14F-4D97-AF65-F5344CB8AC3E}">
        <p14:creationId xmlns:p14="http://schemas.microsoft.com/office/powerpoint/2010/main" val="20790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Val Berlijns muur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Voordeel:</a:t>
            </a:r>
            <a:br>
              <a:rPr lang="nl-NL" dirty="0" smtClean="0"/>
            </a:br>
            <a:r>
              <a:rPr lang="nl-NL" dirty="0" smtClean="0"/>
              <a:t>- Vrij om te reizen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Schaduwkanten</a:t>
            </a:r>
            <a:br>
              <a:rPr lang="nl-NL" dirty="0" smtClean="0"/>
            </a:br>
            <a:r>
              <a:rPr lang="nl-NL" dirty="0" smtClean="0"/>
              <a:t>- Verouderde staatsbedrijven moesten van planeconomie naar markteconomie(ontslag)</a:t>
            </a:r>
          </a:p>
          <a:p>
            <a:pPr>
              <a:buFontTx/>
              <a:buChar char="-"/>
            </a:pPr>
            <a:r>
              <a:rPr lang="nl-NL" dirty="0" smtClean="0"/>
              <a:t>Milieuschade</a:t>
            </a:r>
          </a:p>
          <a:p>
            <a:pPr>
              <a:buFontTx/>
              <a:buChar char="-"/>
            </a:pPr>
            <a:r>
              <a:rPr lang="nl-NL" dirty="0" smtClean="0"/>
              <a:t>Belastingverhoging</a:t>
            </a:r>
          </a:p>
          <a:p>
            <a:pPr>
              <a:buFontTx/>
              <a:buChar char="-"/>
            </a:pPr>
            <a:r>
              <a:rPr lang="nl-NL" dirty="0" smtClean="0"/>
              <a:t>Toename nationalisme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08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einde van de koude oorlog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Tsjecho-Slowakije wordt: Tsjechië en Slowakije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64904"/>
            <a:ext cx="6589465" cy="3518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5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einde van de koude oorlog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Tsjecho-Slowakije wordt: Tsjechië en Slowakije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Joegoslavië wordt: Kroatië, Slovenië en Bosnië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093" y="3140968"/>
            <a:ext cx="47625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5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einde van de koude oorlog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/>
              <a:t>Tsjecho-Slowakije wordt: Tsjechië en Slowakije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Joegoslavië wordt: Kroatië, Slovenië en Bosnië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Dit leidt tot een verzet van de Serviërs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Korte geschiedenis</a:t>
            </a:r>
            <a:br>
              <a:rPr lang="nl-NL" dirty="0" smtClean="0"/>
            </a:b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europarltv.europa.eu/nl/player.aspx?pid=19699845-0ae6-4e55-97f2-9f2b00b743c3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Karremans (NAVO) en </a:t>
            </a:r>
            <a:r>
              <a:rPr lang="nl-NL" dirty="0" err="1" smtClean="0"/>
              <a:t>Mladic</a:t>
            </a:r>
            <a:endParaRPr lang="nl-NL" dirty="0" smtClean="0"/>
          </a:p>
          <a:p>
            <a:pPr marL="0" indent="0">
              <a:buNone/>
            </a:pPr>
            <a:r>
              <a:rPr lang="nl-NL" dirty="0">
                <a:hlinkClick r:id="rId3"/>
              </a:rPr>
              <a:t>http://</a:t>
            </a:r>
            <a:r>
              <a:rPr lang="nl-NL" dirty="0" smtClean="0">
                <a:hlinkClick r:id="rId3"/>
              </a:rPr>
              <a:t>www.youtube.com/watch?v=AZ7woyumciQ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507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154</TotalTime>
  <Words>545</Words>
  <Application>Microsoft Office PowerPoint</Application>
  <PresentationFormat>Diavoorstelling (4:3)</PresentationFormat>
  <Paragraphs>103</Paragraphs>
  <Slides>26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27" baseType="lpstr">
      <vt:lpstr>Mediaan</vt:lpstr>
      <vt:lpstr>Hoofdstuk 6 </vt:lpstr>
      <vt:lpstr>Het einde van de koude oorlog</vt:lpstr>
      <vt:lpstr>Het einde van de koude oorlog</vt:lpstr>
      <vt:lpstr>Val Berlijns muur</vt:lpstr>
      <vt:lpstr>Val Berlijns muur</vt:lpstr>
      <vt:lpstr>Val Berlijns muur</vt:lpstr>
      <vt:lpstr>Het einde van de koude oorlog</vt:lpstr>
      <vt:lpstr>Het einde van de koude oorlog</vt:lpstr>
      <vt:lpstr>Het einde van de koude oorlog</vt:lpstr>
      <vt:lpstr>Het einde van de koude oorlog</vt:lpstr>
      <vt:lpstr>Het laatste Joegoslavische elftal</vt:lpstr>
      <vt:lpstr>Rol van de VS </vt:lpstr>
      <vt:lpstr>Toch problemen </vt:lpstr>
      <vt:lpstr>EU  </vt:lpstr>
      <vt:lpstr>Globalisering </vt:lpstr>
      <vt:lpstr>Antiglobalisten </vt:lpstr>
      <vt:lpstr>PowerPoint-presentatie</vt:lpstr>
      <vt:lpstr>Verzorgingsstaat</vt:lpstr>
      <vt:lpstr>Verzorgingsstaat</vt:lpstr>
      <vt:lpstr>Gas, oliecrisis jaren ‘80</vt:lpstr>
      <vt:lpstr>Gas, oliecrisis jaren ‘80</vt:lpstr>
      <vt:lpstr>Het eens raken… in overleg gaan…</vt:lpstr>
      <vt:lpstr>Het eens raken… in overleg gaan…</vt:lpstr>
      <vt:lpstr>Nederland 21ste eeuw</vt:lpstr>
      <vt:lpstr>Andere tijden</vt:lpstr>
      <vt:lpstr>Leer tip voor examen </vt:lpstr>
    </vt:vector>
  </TitlesOfParts>
  <Company>Driespan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6 </dc:title>
  <dc:creator>Mathijs Hage</dc:creator>
  <cp:lastModifiedBy>Mathijs Hage</cp:lastModifiedBy>
  <cp:revision>14</cp:revision>
  <dcterms:created xsi:type="dcterms:W3CDTF">2013-03-13T08:59:39Z</dcterms:created>
  <dcterms:modified xsi:type="dcterms:W3CDTF">2014-02-25T08:54:34Z</dcterms:modified>
</cp:coreProperties>
</file>