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sldIdLst>
    <p:sldId id="256" r:id="rId2"/>
    <p:sldId id="275" r:id="rId3"/>
    <p:sldId id="264" r:id="rId4"/>
    <p:sldId id="278" r:id="rId5"/>
    <p:sldId id="279" r:id="rId6"/>
    <p:sldId id="280" r:id="rId7"/>
    <p:sldId id="281" r:id="rId8"/>
    <p:sldId id="296" r:id="rId9"/>
    <p:sldId id="277" r:id="rId10"/>
    <p:sldId id="282" r:id="rId11"/>
    <p:sldId id="283" r:id="rId12"/>
    <p:sldId id="276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2" r:id="rId21"/>
    <p:sldId id="293" r:id="rId22"/>
    <p:sldId id="294" r:id="rId23"/>
    <p:sldId id="295" r:id="rId24"/>
    <p:sldId id="298" r:id="rId25"/>
    <p:sldId id="300" r:id="rId26"/>
    <p:sldId id="299" r:id="rId27"/>
    <p:sldId id="301" r:id="rId28"/>
    <p:sldId id="302" r:id="rId29"/>
    <p:sldId id="303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04" r:id="rId39"/>
    <p:sldId id="313" r:id="rId40"/>
    <p:sldId id="314" r:id="rId41"/>
    <p:sldId id="315" r:id="rId42"/>
    <p:sldId id="317" r:id="rId43"/>
    <p:sldId id="319" r:id="rId44"/>
    <p:sldId id="318" r:id="rId45"/>
    <p:sldId id="316" r:id="rId46"/>
    <p:sldId id="320" r:id="rId47"/>
    <p:sldId id="321" r:id="rId48"/>
    <p:sldId id="322" r:id="rId49"/>
    <p:sldId id="323" r:id="rId50"/>
    <p:sldId id="325" r:id="rId51"/>
    <p:sldId id="326" r:id="rId52"/>
    <p:sldId id="324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76" r:id="rId70"/>
    <p:sldId id="375" r:id="rId71"/>
    <p:sldId id="353" r:id="rId72"/>
    <p:sldId id="345" r:id="rId73"/>
    <p:sldId id="346" r:id="rId74"/>
    <p:sldId id="347" r:id="rId75"/>
    <p:sldId id="348" r:id="rId76"/>
    <p:sldId id="349" r:id="rId77"/>
    <p:sldId id="350" r:id="rId78"/>
    <p:sldId id="377" r:id="rId79"/>
    <p:sldId id="351" r:id="rId80"/>
    <p:sldId id="352" r:id="rId81"/>
    <p:sldId id="354" r:id="rId82"/>
    <p:sldId id="378" r:id="rId83"/>
    <p:sldId id="355" r:id="rId84"/>
    <p:sldId id="356" r:id="rId85"/>
    <p:sldId id="357" r:id="rId86"/>
    <p:sldId id="358" r:id="rId87"/>
    <p:sldId id="343" r:id="rId88"/>
    <p:sldId id="373" r:id="rId8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F617F-6322-45F5-B9EB-ADEA998B13D1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63896-E4B1-4F3D-9D38-E41C809640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97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oorlog.nps.nl/page/dossiers/780289/Onrust+in+Duitsland+%E9n+Nederland?afl=1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http://deoorlog.nps.nl/page/dossiers/780289/Onrust+in+Duitsland+%E9n+Nederland?afl=1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3896-E4B1-4F3D-9D38-E41C809640A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34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BD7522F-C417-4527-A9C3-C515F9417BCB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522F-C417-4527-A9C3-C515F9417BCB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BD7522F-C417-4527-A9C3-C515F9417BCB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hthoe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522F-C417-4527-A9C3-C515F9417BCB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Rechthoe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522F-C417-4527-A9C3-C515F9417BCB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BD7522F-C417-4527-A9C3-C515F9417BCB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BD7522F-C417-4527-A9C3-C515F9417BCB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522F-C417-4527-A9C3-C515F9417BCB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522F-C417-4527-A9C3-C515F9417BCB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522F-C417-4527-A9C3-C515F9417BCB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Rechthoe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BD7522F-C417-4527-A9C3-C515F9417BCB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D7522F-C417-4527-A9C3-C515F9417BCB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hthoe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8BE87A-5ACD-4B89-A965-EA62B8371CE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deoorlog.nps.nl/page/dossiers/780266/Einde%20Eerste%20Wereldoorlog?afl=1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eoorlog.nps.nl/page/dossiers/780289/Onrust+in+Duitsland+%E9n+Nederland?afl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nybxxJdMY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nybxxJdMY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deoorlog.nps.nl/page/dossiers/780296/Opkomst+van+de+nazi's?afl=1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mY_8Oaii7Q" TargetMode="Externa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mY_8Oaii7Q" TargetMode="Externa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kClcMHP2fM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TFdjs_QGWc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tr.nl/player?id=TELEA_1038254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Geschiedenis	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Module 7 H3 par 1 t/m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88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straf voor de Duitsers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Duitsland </a:t>
            </a:r>
            <a:r>
              <a:rPr lang="nl-NL" b="1" dirty="0" smtClean="0"/>
              <a:t>moest</a:t>
            </a:r>
            <a:r>
              <a:rPr lang="nl-NL" dirty="0" smtClean="0"/>
              <a:t> een groot bedrag in goud betalen om schade te herstellen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642520" cy="23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straf voor de Duitsers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Duitsland </a:t>
            </a:r>
            <a:r>
              <a:rPr lang="nl-NL" b="1" dirty="0" smtClean="0"/>
              <a:t>moet</a:t>
            </a:r>
            <a:r>
              <a:rPr lang="nl-NL" dirty="0" smtClean="0"/>
              <a:t> gebieden afstaan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31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 smtClean="0"/>
              <a:t>1 </a:t>
            </a:r>
            <a:r>
              <a:rPr lang="nl-NL" dirty="0" err="1" smtClean="0"/>
              <a:t>Sleeswijk</a:t>
            </a:r>
            <a:endParaRPr lang="nl-NL" dirty="0" smtClean="0"/>
          </a:p>
          <a:p>
            <a:r>
              <a:rPr lang="nl-NL" dirty="0" smtClean="0"/>
              <a:t>2 Posen</a:t>
            </a:r>
          </a:p>
          <a:p>
            <a:r>
              <a:rPr lang="nl-NL" dirty="0" smtClean="0"/>
              <a:t>3 West Pruisen</a:t>
            </a:r>
          </a:p>
          <a:p>
            <a:r>
              <a:rPr lang="nl-NL" dirty="0" smtClean="0"/>
              <a:t>5 Opper </a:t>
            </a:r>
            <a:r>
              <a:rPr lang="nl-NL" dirty="0" err="1" smtClean="0"/>
              <a:t>Silezie</a:t>
            </a:r>
            <a:endParaRPr lang="nl-NL" dirty="0" smtClean="0"/>
          </a:p>
          <a:p>
            <a:r>
              <a:rPr lang="nl-NL" dirty="0" smtClean="0"/>
              <a:t>7 Elzas Lotharingen</a:t>
            </a:r>
          </a:p>
          <a:p>
            <a:r>
              <a:rPr lang="nl-NL" dirty="0" smtClean="0"/>
              <a:t>8 Eupen </a:t>
            </a:r>
            <a:r>
              <a:rPr lang="nl-NL" dirty="0" err="1" smtClean="0"/>
              <a:t>Malmedy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5652120" cy="478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6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straf voor de Duitsers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Duitsland </a:t>
            </a:r>
            <a:r>
              <a:rPr lang="nl-NL" b="1" dirty="0" smtClean="0"/>
              <a:t>moet</a:t>
            </a:r>
            <a:r>
              <a:rPr lang="nl-NL" dirty="0" smtClean="0"/>
              <a:t> al zijn koloniën afgeven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5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straf voor de Duitsers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Duitsland </a:t>
            </a:r>
            <a:r>
              <a:rPr lang="nl-NL" b="1" dirty="0" smtClean="0"/>
              <a:t>kreeg </a:t>
            </a:r>
            <a:r>
              <a:rPr lang="nl-NL" dirty="0" smtClean="0"/>
              <a:t>de schuld van de oorlog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4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straf voor de Duitsers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Duitslands leger </a:t>
            </a:r>
            <a:r>
              <a:rPr lang="nl-NL" b="1" dirty="0" smtClean="0"/>
              <a:t>mocht </a:t>
            </a:r>
            <a:r>
              <a:rPr lang="nl-NL" dirty="0" smtClean="0"/>
              <a:t>niet groter zijn dan 100.000 man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09730"/>
            <a:ext cx="3810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3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straf voor de Duitsers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Duitslands leger </a:t>
            </a:r>
            <a:r>
              <a:rPr lang="nl-NL" b="1" dirty="0" smtClean="0"/>
              <a:t>mocht </a:t>
            </a:r>
            <a:r>
              <a:rPr lang="nl-NL" dirty="0" smtClean="0"/>
              <a:t>stationeren in het Rijnland</a:t>
            </a:r>
            <a:br>
              <a:rPr lang="nl-NL" dirty="0" smtClean="0"/>
            </a:br>
            <a:r>
              <a:rPr lang="nl-NL" dirty="0" smtClean="0"/>
              <a:t>(demilitarisatie)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84906"/>
            <a:ext cx="5239370" cy="40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8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Kaart van Europa 1919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Polen</a:t>
            </a:r>
          </a:p>
          <a:p>
            <a:r>
              <a:rPr lang="nl-NL" dirty="0" smtClean="0"/>
              <a:t>Oostenrijk</a:t>
            </a:r>
          </a:p>
          <a:p>
            <a:r>
              <a:rPr lang="nl-NL" dirty="0" smtClean="0"/>
              <a:t>Hongarije</a:t>
            </a:r>
          </a:p>
          <a:p>
            <a:r>
              <a:rPr lang="nl-NL" dirty="0" smtClean="0"/>
              <a:t>En de verloren gebieden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572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6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 voor Duitsland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664277" cy="39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 voor Duitsland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664277" cy="39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1944216" cy="302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3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http://deoorlog.nps.nl/page/dossiers/780266/Einde%20Eerste%20Wereldoorlog?afl=1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interbellum, herstel en crisis 1919-1939</a:t>
            </a:r>
            <a:endParaRPr lang="nl-NL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r="33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4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 voor Duitsland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1918 Duitse communisten proberen de macht te grijpen, dit werd afgeweerd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44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 voor Duitsland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1918 Duitse communisten proberen de macht te grijpen, dit werd afgeweerd</a:t>
            </a:r>
          </a:p>
          <a:p>
            <a:r>
              <a:rPr lang="nl-NL" dirty="0" smtClean="0"/>
              <a:t>Amerika wilde van Duitsland een democratisch land maken met normale verkiezingen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30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 voor Duitsland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1918 Duitse communisten proberen de macht te grijpen, dit werd afgeweerd</a:t>
            </a:r>
          </a:p>
          <a:p>
            <a:r>
              <a:rPr lang="nl-NL" dirty="0" smtClean="0"/>
              <a:t>Amerika wilde van Duitsland een democratisch land maken met normale verkiezingen</a:t>
            </a:r>
          </a:p>
          <a:p>
            <a:r>
              <a:rPr lang="nl-NL" dirty="0" smtClean="0"/>
              <a:t>1919, eerste verkiezingen. SPD(Sociale partij Duitsland) regeerde met twee anderen in de </a:t>
            </a:r>
            <a:r>
              <a:rPr lang="nl-NL" b="1" dirty="0" smtClean="0"/>
              <a:t>republiek van Weimar(</a:t>
            </a:r>
            <a:r>
              <a:rPr lang="nl-NL" dirty="0" smtClean="0"/>
              <a:t>Zij tekenden het verdrag van Versailles)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Maar de meeste Duitsers vonden het na de oorlog niet goed gaan:</a:t>
            </a:r>
            <a:endParaRPr lang="nl-NL" b="1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92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Meeste Duitsers boos op de Republiek van Weimar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“Het is de schuld van Oostenrijk-Hongarije, niet van ons”</a:t>
            </a:r>
          </a:p>
          <a:p>
            <a:r>
              <a:rPr lang="nl-NL" dirty="0" smtClean="0"/>
              <a:t>“Het gaat nu veel slechter met Duitsland dan voor de oorlog”</a:t>
            </a:r>
          </a:p>
          <a:p>
            <a:r>
              <a:rPr lang="nl-NL" dirty="0" smtClean="0"/>
              <a:t>“Het Verdrag is vernederend”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http://deoorlog.nps.nl/page/dossiers/780289/Onrust+in+Duitsland+%E9n+Nederland?afl=1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20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Beurskrach 1929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Wat doe je als je veel schulden hebt en honger in je eigen land?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77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Beurskrach 1929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Wat doe je als je veel schulden hebt en honger in je eigen land?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64904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5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Wat gebeurt er als je geld drukt???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09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Wat gebeurt er als je geld drukt???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Inflatie -&gt; geld wordt minder waard</a:t>
            </a:r>
          </a:p>
          <a:p>
            <a:endParaRPr lang="nl-NL" dirty="0"/>
          </a:p>
          <a:p>
            <a:r>
              <a:rPr lang="nl-NL" dirty="0"/>
              <a:t>Binnen een paar jaar is de rijksmark niets meer waard: een kilo brood, in 1921 al gestegen tot vier mark, kost twee jaar later 201 miljard mark. 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41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Beurskrach 1929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In VS ging het voortvarend. Mensen kochten veel aandelen op Wall Street. Toen de inflatie kwam, wilden vele verkopen. Gevolg? Beurskoersen storten in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5556"/>
            <a:ext cx="7344816" cy="55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3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Beurskrach 1929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In VS ging het voortvarend. Mensen kochten veel aandelen op Wall Street. Toen de inflatie kwam, wilden vele mensen hun aandelen verkopen. Gevolg? Beurskoersen storten in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0324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78966"/>
            <a:ext cx="32670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3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Eerste Wereldoorlog feiten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Grote Europese landen begonnen een strijd</a:t>
            </a:r>
          </a:p>
          <a:p>
            <a:r>
              <a:rPr lang="nl-NL" dirty="0" smtClean="0"/>
              <a:t>Duitsland verloor die strijd van Engeland, Frankrijk en de Verenigde Staten</a:t>
            </a:r>
          </a:p>
        </p:txBody>
      </p:sp>
    </p:spTree>
    <p:extLst>
      <p:ext uri="{BB962C8B-B14F-4D97-AF65-F5344CB8AC3E}">
        <p14:creationId xmlns:p14="http://schemas.microsoft.com/office/powerpoint/2010/main" val="11497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Welk recept hebben we nu in Europa?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We nemen een economisch crisisje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24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Welk recept hebben we nu in Europa?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We nemen een economisch crisisje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80" y="980728"/>
            <a:ext cx="4890120" cy="341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5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Welk recept hebben we nu in Europa?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We nemen een economisch crisisje</a:t>
            </a:r>
          </a:p>
          <a:p>
            <a:r>
              <a:rPr lang="nl-NL" dirty="0" smtClean="0"/>
              <a:t>Doen daarbij 8 miljoen werklozen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16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Welk recept hebben we nu in Europa?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We nemen een economisch crisisje</a:t>
            </a:r>
          </a:p>
          <a:p>
            <a:r>
              <a:rPr lang="nl-NL" dirty="0" smtClean="0"/>
              <a:t>Doen daarbij 8 miljoen werklozen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5165948" cy="357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Welk recept hebben we nu in Europa?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We nemen een economisch crisisje</a:t>
            </a:r>
          </a:p>
          <a:p>
            <a:r>
              <a:rPr lang="nl-NL" dirty="0" smtClean="0"/>
              <a:t>Doen daarbij 8 miljoen werklozen</a:t>
            </a:r>
          </a:p>
          <a:p>
            <a:r>
              <a:rPr lang="nl-NL" dirty="0" smtClean="0"/>
              <a:t>Een vleugje onvrede over de regering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21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Welk recept hebben we nu in Europa?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We nemen een economisch crisisje</a:t>
            </a:r>
          </a:p>
          <a:p>
            <a:r>
              <a:rPr lang="nl-NL" dirty="0" smtClean="0"/>
              <a:t>Doen daarbij 8 miljoen werklozen</a:t>
            </a:r>
          </a:p>
          <a:p>
            <a:r>
              <a:rPr lang="nl-NL" dirty="0" smtClean="0"/>
              <a:t>Een vleugje onvrede over de regering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64" y="3068960"/>
            <a:ext cx="5034136" cy="332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9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Welk recept hebben we nu in Europa?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We nemen een economisch crisisje</a:t>
            </a:r>
          </a:p>
          <a:p>
            <a:r>
              <a:rPr lang="nl-NL" dirty="0" smtClean="0"/>
              <a:t>Doen daarbij 8 miljoen werklozen</a:t>
            </a:r>
          </a:p>
          <a:p>
            <a:r>
              <a:rPr lang="nl-NL" dirty="0" smtClean="0"/>
              <a:t>Een vleugje onvrede over de regering</a:t>
            </a:r>
          </a:p>
          <a:p>
            <a:r>
              <a:rPr lang="nl-NL" dirty="0" smtClean="0"/>
              <a:t>1 man die zich schaamde voor Het Verdrag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8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Welk recept hebben we nu in Europa?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We nemen een economisch crisisje</a:t>
            </a:r>
          </a:p>
          <a:p>
            <a:r>
              <a:rPr lang="nl-NL" dirty="0" smtClean="0"/>
              <a:t>Doen daarbij 8 miljoen werklozen</a:t>
            </a:r>
          </a:p>
          <a:p>
            <a:r>
              <a:rPr lang="nl-NL" dirty="0" smtClean="0"/>
              <a:t>Een vleugje onvrede over de regering</a:t>
            </a:r>
          </a:p>
          <a:p>
            <a:r>
              <a:rPr lang="nl-NL" dirty="0" smtClean="0"/>
              <a:t>1 man die zich schaamde voor Het Verdrag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888432" cy="292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9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En we hebben de opmars naar: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Tijdens </a:t>
            </a:r>
            <a:r>
              <a:rPr lang="nl-NL" dirty="0"/>
              <a:t>de Tweede Wereldoorlog vielen miljoenen slachtoffers:</a:t>
            </a:r>
          </a:p>
          <a:p>
            <a:r>
              <a:rPr lang="nl-NL" dirty="0"/>
              <a:t>Over de hele wereld vielen ongeveer 72 miljoen doden</a:t>
            </a:r>
          </a:p>
          <a:p>
            <a:r>
              <a:rPr lang="nl-NL" dirty="0"/>
              <a:t>Ongeveer 47 miljoen van die doden waren burgers</a:t>
            </a:r>
          </a:p>
          <a:p>
            <a:r>
              <a:rPr lang="nl-NL" dirty="0"/>
              <a:t>In Nederland vielen ruim 200.000 doden waarvan ruim 100.000 doden joden waren</a:t>
            </a:r>
          </a:p>
          <a:p>
            <a:r>
              <a:rPr lang="nl-NL" dirty="0"/>
              <a:t>In Duitsland vielen meer dan 7 miljoen doden; onder hen meer dan 5 miljoen </a:t>
            </a:r>
            <a:r>
              <a:rPr lang="nl-NL" dirty="0" smtClean="0"/>
              <a:t>militairen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12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Opmars Hitler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www.youtube.com/watch?v=HnybxxJdMYM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Vanaf 5:25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53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Eerste Wereldoorlog feiten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Grote Europese landen begonnen een strijd</a:t>
            </a:r>
          </a:p>
          <a:p>
            <a:r>
              <a:rPr lang="nl-NL" dirty="0" smtClean="0"/>
              <a:t>Duitsland verloor die strijd van Engeland, Frankrijk en de Verenigde Staten</a:t>
            </a:r>
          </a:p>
          <a:p>
            <a:r>
              <a:rPr lang="nl-NL" dirty="0" smtClean="0"/>
              <a:t>Einde oorlog 11 november 1918</a:t>
            </a:r>
          </a:p>
        </p:txBody>
      </p:sp>
    </p:spTree>
    <p:extLst>
      <p:ext uri="{BB962C8B-B14F-4D97-AF65-F5344CB8AC3E}">
        <p14:creationId xmlns:p14="http://schemas.microsoft.com/office/powerpoint/2010/main" val="30499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Opmars Hitler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www.youtube.com/watch?v=HnybxxJdMYM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Vanaf 5:25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Hitler: “IK ga een einde maken aan de werkloosheid en de Joden zijn de schuldige voor alles”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89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Ondertussen in Nederland. Minister Colijn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1934: 25 % Nederlanders geen werk door de crisis</a:t>
            </a:r>
          </a:p>
          <a:p>
            <a:r>
              <a:rPr lang="nl-NL" dirty="0" smtClean="0"/>
              <a:t>Nederland bleef een democratie</a:t>
            </a:r>
          </a:p>
          <a:p>
            <a:r>
              <a:rPr lang="nl-NL" dirty="0" smtClean="0"/>
              <a:t>Nederland wilde neutraal blijven ten allen tijde</a:t>
            </a:r>
          </a:p>
          <a:p>
            <a:r>
              <a:rPr lang="nl-NL" dirty="0" smtClean="0"/>
              <a:t>We helpen de armen waar de nood heel hoog 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0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Opkomst Nationaal Socialisme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3 en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13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Ideeën van </a:t>
            </a:r>
            <a:r>
              <a:rPr lang="nl-NL" b="1" dirty="0" err="1"/>
              <a:t>NAZI</a:t>
            </a:r>
            <a:r>
              <a:rPr lang="nl-NL" dirty="0" err="1"/>
              <a:t>onal</a:t>
            </a:r>
            <a:r>
              <a:rPr lang="nl-NL" dirty="0"/>
              <a:t> socialisme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Partij</a:t>
            </a:r>
          </a:p>
          <a:p>
            <a:endParaRPr lang="nl-NL" dirty="0"/>
          </a:p>
          <a:p>
            <a:r>
              <a:rPr lang="nl-NL" dirty="0" smtClean="0"/>
              <a:t>Denkwijze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NSDAP(nationaal socialistische partij)</a:t>
            </a:r>
          </a:p>
          <a:p>
            <a:r>
              <a:rPr lang="nl-NL" dirty="0" smtClean="0"/>
              <a:t>Iedereen zelfde denken, democratie afschaffen, 1 leider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06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Partijpunten van </a:t>
            </a:r>
            <a:r>
              <a:rPr lang="nl-NL" b="1" dirty="0" err="1" smtClean="0"/>
              <a:t>NAZI</a:t>
            </a:r>
            <a:r>
              <a:rPr lang="nl-NL" dirty="0" err="1" smtClean="0"/>
              <a:t>onal</a:t>
            </a:r>
            <a:r>
              <a:rPr lang="nl-NL" dirty="0" smtClean="0"/>
              <a:t> socialisme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Eén leider, tegen democratie</a:t>
            </a:r>
          </a:p>
          <a:p>
            <a:r>
              <a:rPr lang="nl-NL" dirty="0" smtClean="0"/>
              <a:t>Lebensraum (levensruimte)</a:t>
            </a:r>
          </a:p>
          <a:p>
            <a:r>
              <a:rPr lang="nl-NL" dirty="0" smtClean="0"/>
              <a:t>Gebieden uitbreiden met machtsvertoon(herbewapening)</a:t>
            </a:r>
          </a:p>
          <a:p>
            <a:r>
              <a:rPr lang="nl-NL" dirty="0" smtClean="0"/>
              <a:t>Joden schuldige WO I (Arische ras machtig)</a:t>
            </a:r>
          </a:p>
          <a:p>
            <a:r>
              <a:rPr lang="nl-NL" dirty="0" smtClean="0"/>
              <a:t>Kritiek verboden</a:t>
            </a:r>
          </a:p>
          <a:p>
            <a:r>
              <a:rPr lang="nl-NL" dirty="0" smtClean="0"/>
              <a:t>Wie er niet mee eens was werd opgesloten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06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§3 Opkomst van het </a:t>
            </a:r>
            <a:r>
              <a:rPr lang="nl-NL" dirty="0" err="1" smtClean="0"/>
              <a:t>nationaal-socialisme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8153400" cy="4495800"/>
          </a:xfrm>
        </p:spPr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deoorlog.nps.nl/page/dossiers/780296/Opkomst+van+de+nazi%27s?afl=1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83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Ondertussen in 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1931 nieuwe politieke partij, de Nationaal socialistische beweging (NSB) van Anton Mussert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90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Ondertussen in 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1931 nieuwe politieke partij, de Nationaal socialistische beweging (NSB)</a:t>
            </a:r>
          </a:p>
          <a:p>
            <a:endParaRPr lang="nl-NL" dirty="0"/>
          </a:p>
          <a:p>
            <a:r>
              <a:rPr lang="nl-NL" dirty="0" smtClean="0"/>
              <a:t>Er verschilde maar één partijpunt met Hitler: geen antisemitisme(</a:t>
            </a:r>
            <a:r>
              <a:rPr lang="nl-NL" dirty="0" err="1" smtClean="0"/>
              <a:t>jodenhaat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20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Ondertussen in 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1931 nieuwe politieke partij, de Nationaal socialistische beweging (NSB)</a:t>
            </a:r>
          </a:p>
          <a:p>
            <a:endParaRPr lang="nl-NL" dirty="0"/>
          </a:p>
          <a:p>
            <a:r>
              <a:rPr lang="nl-NL" dirty="0" smtClean="0"/>
              <a:t>Er verschilde maar één partijpunt met Hitler: geen antisemitisme(</a:t>
            </a:r>
            <a:r>
              <a:rPr lang="nl-NL" dirty="0" err="1" smtClean="0"/>
              <a:t>jodenhaat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smtClean="0"/>
              <a:t>Aantal zetels in 1937 -&gt;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94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Ondertussen in 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1931 nieuwe politieke partij, de Nationaal socialistische beweging (NSB)</a:t>
            </a:r>
          </a:p>
          <a:p>
            <a:endParaRPr lang="nl-NL" dirty="0"/>
          </a:p>
          <a:p>
            <a:r>
              <a:rPr lang="nl-NL" dirty="0" smtClean="0"/>
              <a:t>Er verschilde maar één partijpunt met Hitler: geen antisemitisme(</a:t>
            </a:r>
            <a:r>
              <a:rPr lang="nl-NL" dirty="0" err="1" smtClean="0"/>
              <a:t>jodenhaat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smtClean="0"/>
              <a:t>Aantal zetels in 1937 -&gt;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98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Eerste Wereldoorlog feiten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Grote Europese landen begonnen een strijd</a:t>
            </a:r>
          </a:p>
          <a:p>
            <a:r>
              <a:rPr lang="nl-NL" dirty="0" smtClean="0"/>
              <a:t>Duitsland verloor die strijd van Engeland, Frankrijk en de Verenigde Staten</a:t>
            </a:r>
          </a:p>
          <a:p>
            <a:r>
              <a:rPr lang="nl-NL" dirty="0" smtClean="0"/>
              <a:t>Einde oorlog 11 november 1918</a:t>
            </a:r>
          </a:p>
          <a:p>
            <a:r>
              <a:rPr lang="nl-NL" dirty="0" smtClean="0"/>
              <a:t>9,5 miljoen doden plus </a:t>
            </a:r>
            <a:r>
              <a:rPr lang="nl-NL" dirty="0" err="1" smtClean="0"/>
              <a:t>still</a:t>
            </a:r>
            <a:r>
              <a:rPr lang="nl-NL" dirty="0" smtClean="0"/>
              <a:t> </a:t>
            </a:r>
            <a:r>
              <a:rPr lang="nl-NL" dirty="0" err="1" smtClean="0"/>
              <a:t>counting</a:t>
            </a:r>
            <a:r>
              <a:rPr lang="nl-NL" dirty="0" smtClean="0"/>
              <a:t> (</a:t>
            </a:r>
            <a:r>
              <a:rPr lang="nl-NL" dirty="0" err="1" smtClean="0"/>
              <a:t>Woll</a:t>
            </a:r>
            <a:r>
              <a:rPr lang="nl-NL" dirty="0" smtClean="0"/>
              <a:t>: 50-70 miljoen doden)</a:t>
            </a:r>
          </a:p>
        </p:txBody>
      </p:sp>
    </p:spTree>
    <p:extLst>
      <p:ext uri="{BB962C8B-B14F-4D97-AF65-F5344CB8AC3E}">
        <p14:creationId xmlns:p14="http://schemas.microsoft.com/office/powerpoint/2010/main" val="28815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800" dirty="0">
                <a:hlinkClick r:id="rId2"/>
              </a:rPr>
              <a:t>http://</a:t>
            </a:r>
            <a:r>
              <a:rPr lang="nl-NL" sz="1800" dirty="0" smtClean="0">
                <a:hlinkClick r:id="rId2"/>
              </a:rPr>
              <a:t>www.youtube.com/watch?v=VmY_8Oaii7Q</a:t>
            </a:r>
            <a:r>
              <a:rPr lang="nl-NL" sz="1800" dirty="0" smtClean="0"/>
              <a:t/>
            </a:r>
            <a:br>
              <a:rPr lang="nl-NL" sz="1800" dirty="0" smtClean="0"/>
            </a:b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NL" dirty="0" err="1" smtClean="0"/>
              <a:t>HitlerJugend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 smtClean="0"/>
              <a:t>Bund</a:t>
            </a:r>
            <a:r>
              <a:rPr lang="nl-NL" dirty="0" smtClean="0"/>
              <a:t> </a:t>
            </a:r>
            <a:r>
              <a:rPr lang="nl-NL" dirty="0" err="1" smtClean="0"/>
              <a:t>Deutscher</a:t>
            </a:r>
            <a:r>
              <a:rPr lang="nl-NL" dirty="0" smtClean="0"/>
              <a:t> </a:t>
            </a:r>
            <a:r>
              <a:rPr lang="nl-NL" dirty="0" err="1" smtClean="0"/>
              <a:t>Madel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31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800" dirty="0">
                <a:hlinkClick r:id="rId2"/>
              </a:rPr>
              <a:t>http://</a:t>
            </a:r>
            <a:r>
              <a:rPr lang="nl-NL" sz="1800" dirty="0" smtClean="0">
                <a:hlinkClick r:id="rId2"/>
              </a:rPr>
              <a:t>www.youtube.com/watch?v=VmY_8Oaii7Q</a:t>
            </a:r>
            <a:r>
              <a:rPr lang="nl-NL" sz="1800" dirty="0" smtClean="0"/>
              <a:t/>
            </a:r>
            <a:br>
              <a:rPr lang="nl-NL" sz="1800" dirty="0" smtClean="0"/>
            </a:b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Voorbereiden militaire dienst</a:t>
            </a:r>
          </a:p>
          <a:p>
            <a:r>
              <a:rPr lang="nl-NL" dirty="0" smtClean="0"/>
              <a:t>Sport, geschiedenis, biologie en AK belangrijkste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Voorbereiden rol huisvrouw</a:t>
            </a:r>
          </a:p>
          <a:p>
            <a:r>
              <a:rPr lang="nl-NL" dirty="0" smtClean="0"/>
              <a:t>Zoveel mogelijk kinderen baren ten bate van het </a:t>
            </a:r>
            <a:r>
              <a:rPr lang="nl-NL" dirty="0"/>
              <a:t>A</a:t>
            </a:r>
            <a:r>
              <a:rPr lang="nl-NL" dirty="0" smtClean="0"/>
              <a:t>rische ras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NL" dirty="0" err="1" smtClean="0"/>
              <a:t>HitlerJugend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 smtClean="0"/>
              <a:t>Bund</a:t>
            </a:r>
            <a:r>
              <a:rPr lang="nl-NL" dirty="0" smtClean="0"/>
              <a:t> </a:t>
            </a:r>
            <a:r>
              <a:rPr lang="nl-NL" dirty="0" err="1" smtClean="0"/>
              <a:t>Deutscher</a:t>
            </a:r>
            <a:r>
              <a:rPr lang="nl-NL" dirty="0" smtClean="0"/>
              <a:t> </a:t>
            </a:r>
            <a:r>
              <a:rPr lang="nl-NL" dirty="0" err="1" smtClean="0"/>
              <a:t>Madel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52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is een totalitaire staat?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72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is een totalitaire staat?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Alles aan de staat ondergeschikt</a:t>
            </a:r>
          </a:p>
        </p:txBody>
      </p:sp>
    </p:spTree>
    <p:extLst>
      <p:ext uri="{BB962C8B-B14F-4D97-AF65-F5344CB8AC3E}">
        <p14:creationId xmlns:p14="http://schemas.microsoft.com/office/powerpoint/2010/main" val="24845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is een totalitaire staat?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Alles aan de staat ondergeschikt</a:t>
            </a:r>
          </a:p>
          <a:p>
            <a:r>
              <a:rPr lang="nl-NL" dirty="0" smtClean="0"/>
              <a:t>Eén leider</a:t>
            </a:r>
          </a:p>
        </p:txBody>
      </p:sp>
    </p:spTree>
    <p:extLst>
      <p:ext uri="{BB962C8B-B14F-4D97-AF65-F5344CB8AC3E}">
        <p14:creationId xmlns:p14="http://schemas.microsoft.com/office/powerpoint/2010/main" val="29729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is een totalitaire staat?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Alles aan de staat ondergeschikt</a:t>
            </a:r>
          </a:p>
          <a:p>
            <a:r>
              <a:rPr lang="nl-NL" dirty="0" smtClean="0"/>
              <a:t>Eén leider</a:t>
            </a:r>
          </a:p>
          <a:p>
            <a:r>
              <a:rPr lang="nl-NL" dirty="0" smtClean="0"/>
              <a:t>Indoctrinatie (het volk hoeft zelf niet na te denken)</a:t>
            </a:r>
          </a:p>
        </p:txBody>
      </p:sp>
    </p:spTree>
    <p:extLst>
      <p:ext uri="{BB962C8B-B14F-4D97-AF65-F5344CB8AC3E}">
        <p14:creationId xmlns:p14="http://schemas.microsoft.com/office/powerpoint/2010/main" val="23119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is een totalitaire staat?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Alles aan de staat ondergeschikt</a:t>
            </a:r>
          </a:p>
          <a:p>
            <a:r>
              <a:rPr lang="nl-NL" dirty="0" smtClean="0"/>
              <a:t>Eén leider</a:t>
            </a:r>
          </a:p>
          <a:p>
            <a:r>
              <a:rPr lang="nl-NL" dirty="0" smtClean="0"/>
              <a:t>Indoctrinatie (het volk hoeft zelf niet na te denken)</a:t>
            </a:r>
          </a:p>
          <a:p>
            <a:r>
              <a:rPr lang="nl-NL" dirty="0" smtClean="0"/>
              <a:t>Geheime politie mag ingrijpen</a:t>
            </a:r>
          </a:p>
        </p:txBody>
      </p:sp>
    </p:spTree>
    <p:extLst>
      <p:ext uri="{BB962C8B-B14F-4D97-AF65-F5344CB8AC3E}">
        <p14:creationId xmlns:p14="http://schemas.microsoft.com/office/powerpoint/2010/main" val="9089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is een totalitaire staat?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Alles aan de staat ondergeschikt</a:t>
            </a:r>
          </a:p>
          <a:p>
            <a:r>
              <a:rPr lang="nl-NL" dirty="0" smtClean="0"/>
              <a:t>Eén leider</a:t>
            </a:r>
          </a:p>
          <a:p>
            <a:r>
              <a:rPr lang="nl-NL" dirty="0" smtClean="0"/>
              <a:t>Indoctrinatie (het volk hoeft zelf niet na te denken)</a:t>
            </a:r>
          </a:p>
          <a:p>
            <a:r>
              <a:rPr lang="nl-NL" dirty="0" smtClean="0"/>
              <a:t>Geheime politie mag ingrijpen</a:t>
            </a:r>
          </a:p>
          <a:p>
            <a:r>
              <a:rPr lang="nl-NL" dirty="0" smtClean="0"/>
              <a:t>Opvoeding, kunst, sport onder toezicht staat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38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Gemoedstoestand Duitsland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2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Gemoedstoestand Duitsland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“Wij doen wat aan de werkloosheid”</a:t>
            </a:r>
          </a:p>
          <a:p>
            <a:r>
              <a:rPr lang="nl-NL" dirty="0" smtClean="0"/>
              <a:t>(al het geld werd echter in het leger gestopt)</a:t>
            </a:r>
          </a:p>
          <a:p>
            <a:r>
              <a:rPr lang="nl-NL" dirty="0" smtClean="0"/>
              <a:t>“Dat jullie niet krijgen wat jullie toekomt, ligt aan de joden”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14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Eerste Wereldoorlog feiten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Grote Europese landen begonnen een strijd</a:t>
            </a:r>
          </a:p>
          <a:p>
            <a:r>
              <a:rPr lang="nl-NL" dirty="0" smtClean="0"/>
              <a:t>Duitsland verloor die strijd van Engeland, Frankrijk en de Verenigde Staten</a:t>
            </a:r>
          </a:p>
          <a:p>
            <a:r>
              <a:rPr lang="nl-NL" dirty="0" smtClean="0"/>
              <a:t>Einde oorlog 11 november 1918</a:t>
            </a:r>
          </a:p>
          <a:p>
            <a:r>
              <a:rPr lang="nl-NL" dirty="0" smtClean="0"/>
              <a:t>9,5 miljoen doden plus </a:t>
            </a:r>
            <a:r>
              <a:rPr lang="nl-NL" dirty="0" err="1" smtClean="0"/>
              <a:t>still</a:t>
            </a:r>
            <a:r>
              <a:rPr lang="nl-NL" dirty="0" smtClean="0"/>
              <a:t> </a:t>
            </a:r>
            <a:r>
              <a:rPr lang="nl-NL" dirty="0" err="1" smtClean="0"/>
              <a:t>counting</a:t>
            </a:r>
            <a:r>
              <a:rPr lang="nl-NL" dirty="0" smtClean="0"/>
              <a:t> (</a:t>
            </a:r>
            <a:r>
              <a:rPr lang="nl-NL" dirty="0" err="1" smtClean="0"/>
              <a:t>Woll</a:t>
            </a:r>
            <a:r>
              <a:rPr lang="nl-NL" dirty="0" smtClean="0"/>
              <a:t>: 50-70 miljoen doden)</a:t>
            </a:r>
          </a:p>
          <a:p>
            <a:r>
              <a:rPr lang="nl-NL" dirty="0" smtClean="0"/>
              <a:t>Keizer Wilhelm verbleef tot zijn dood in 1941 in Nederland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8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als je het er niet mee eens was?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38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als je het er niet mee eens was?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De Gestapo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2194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1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als je het er niet mee eens was?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De Gestapo</a:t>
            </a:r>
          </a:p>
          <a:p>
            <a:r>
              <a:rPr lang="nl-NL" dirty="0" smtClean="0"/>
              <a:t>Tegenstanders opsporen</a:t>
            </a:r>
          </a:p>
          <a:p>
            <a:r>
              <a:rPr lang="nl-NL" dirty="0" smtClean="0"/>
              <a:t>Deze mensen werden</a:t>
            </a:r>
            <a:br>
              <a:rPr lang="nl-NL" dirty="0" smtClean="0"/>
            </a:br>
            <a:r>
              <a:rPr lang="nl-NL" dirty="0" smtClean="0"/>
              <a:t>politieke gevangenen</a:t>
            </a:r>
            <a:br>
              <a:rPr lang="nl-NL" dirty="0" smtClean="0"/>
            </a:br>
            <a:r>
              <a:rPr lang="nl-NL" dirty="0" smtClean="0"/>
              <a:t>in concentratiekampen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2194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 voor de joden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1935 </a:t>
            </a:r>
            <a:r>
              <a:rPr lang="nl-NL" dirty="0" err="1" smtClean="0"/>
              <a:t>Neurenbergse</a:t>
            </a:r>
            <a:r>
              <a:rPr lang="nl-NL" dirty="0" smtClean="0"/>
              <a:t> rassenwetten: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91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 voor de joden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1935 </a:t>
            </a:r>
            <a:r>
              <a:rPr lang="nl-NL" dirty="0" err="1" smtClean="0"/>
              <a:t>Neurenbergse</a:t>
            </a:r>
            <a:r>
              <a:rPr lang="nl-NL" dirty="0" smtClean="0"/>
              <a:t> rassenwetten:</a:t>
            </a:r>
            <a:br>
              <a:rPr lang="nl-NL" dirty="0" smtClean="0"/>
            </a:br>
            <a:r>
              <a:rPr lang="nl-NL" dirty="0" smtClean="0"/>
              <a:t>1. Huwelijk joden en Duitsers verboden</a:t>
            </a:r>
            <a:br>
              <a:rPr lang="nl-NL" dirty="0" smtClean="0"/>
            </a:br>
            <a:r>
              <a:rPr lang="nl-NL" dirty="0" smtClean="0"/>
              <a:t>2. Joden mochten geen Duitsers aannemen</a:t>
            </a:r>
            <a:br>
              <a:rPr lang="nl-NL" dirty="0" smtClean="0"/>
            </a:br>
            <a:r>
              <a:rPr lang="nl-NL" dirty="0" smtClean="0"/>
              <a:t>3. Geen seksuele relaties Duitsers en joden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44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 voor de joden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1935 </a:t>
            </a:r>
            <a:r>
              <a:rPr lang="nl-NL" dirty="0" err="1" smtClean="0"/>
              <a:t>Neurenbergse</a:t>
            </a:r>
            <a:r>
              <a:rPr lang="nl-NL" dirty="0" smtClean="0"/>
              <a:t> rassenwetten:</a:t>
            </a:r>
            <a:br>
              <a:rPr lang="nl-NL" dirty="0" smtClean="0"/>
            </a:br>
            <a:r>
              <a:rPr lang="nl-NL" dirty="0" smtClean="0"/>
              <a:t>1. Huwelijk joden en Duitsers verboden</a:t>
            </a:r>
            <a:br>
              <a:rPr lang="nl-NL" dirty="0" smtClean="0"/>
            </a:br>
            <a:r>
              <a:rPr lang="nl-NL" dirty="0" smtClean="0"/>
              <a:t>2. Joden mochten geen Duitsers aannemen</a:t>
            </a:r>
            <a:br>
              <a:rPr lang="nl-NL" dirty="0" smtClean="0"/>
            </a:br>
            <a:r>
              <a:rPr lang="nl-NL" dirty="0" smtClean="0"/>
              <a:t>3. Geen seksuele relaties Duitsers en joden</a:t>
            </a:r>
            <a:br>
              <a:rPr lang="nl-NL" dirty="0" smtClean="0"/>
            </a:br>
            <a:r>
              <a:rPr lang="nl-NL" dirty="0" smtClean="0"/>
              <a:t>Oftewel: Het Duitse burgerrecht werd afgepakt</a:t>
            </a:r>
          </a:p>
        </p:txBody>
      </p:sp>
    </p:spTree>
    <p:extLst>
      <p:ext uri="{BB962C8B-B14F-4D97-AF65-F5344CB8AC3E}">
        <p14:creationId xmlns:p14="http://schemas.microsoft.com/office/powerpoint/2010/main" val="29838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 voor de joden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1935 </a:t>
            </a:r>
            <a:r>
              <a:rPr lang="nl-NL" dirty="0" err="1" smtClean="0"/>
              <a:t>Neurenbergse</a:t>
            </a:r>
            <a:r>
              <a:rPr lang="nl-NL" dirty="0" smtClean="0"/>
              <a:t> rassenwetten:</a:t>
            </a:r>
            <a:br>
              <a:rPr lang="nl-NL" dirty="0" smtClean="0"/>
            </a:br>
            <a:r>
              <a:rPr lang="nl-NL" dirty="0" smtClean="0"/>
              <a:t>1. Huwelijk joden en Duitsers verboden</a:t>
            </a:r>
            <a:br>
              <a:rPr lang="nl-NL" dirty="0" smtClean="0"/>
            </a:br>
            <a:r>
              <a:rPr lang="nl-NL" dirty="0" smtClean="0"/>
              <a:t>2. Joden mochten geen Duitsers aannemen</a:t>
            </a:r>
            <a:br>
              <a:rPr lang="nl-NL" dirty="0" smtClean="0"/>
            </a:br>
            <a:r>
              <a:rPr lang="nl-NL" dirty="0" smtClean="0"/>
              <a:t>3. Geen seksuele relaties Duitsers en joden</a:t>
            </a:r>
            <a:br>
              <a:rPr lang="nl-NL" dirty="0" smtClean="0"/>
            </a:br>
            <a:r>
              <a:rPr lang="nl-NL" dirty="0" smtClean="0"/>
              <a:t>Oftewel: Het Duitse burgerrecht werd afgepakt</a:t>
            </a:r>
          </a:p>
          <a:p>
            <a:endParaRPr lang="nl-NL" dirty="0"/>
          </a:p>
          <a:p>
            <a:r>
              <a:rPr lang="nl-NL" dirty="0" smtClean="0"/>
              <a:t>1938 </a:t>
            </a:r>
            <a:r>
              <a:rPr lang="nl-NL" dirty="0" err="1" smtClean="0"/>
              <a:t>Kristallnacht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>
                <a:hlinkClick r:id="rId2"/>
              </a:rPr>
              <a:t>http://www.youtube.com/watch?v=hkClcMHP2fM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Hans </a:t>
            </a:r>
            <a:r>
              <a:rPr lang="nl-NL" dirty="0" err="1" smtClean="0"/>
              <a:t>Landa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>
                <a:hlinkClick r:id="rId2"/>
              </a:rPr>
              <a:t>http://www.youtube.com/watch?v=YTFdjs_QGWc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1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Wie is Adolf Hitler?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3"/>
            <a:ext cx="5670550" cy="392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5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Wie is Adolf Hitler?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3"/>
            <a:ext cx="5670550" cy="392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2123728" y="1412776"/>
            <a:ext cx="1080120" cy="954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8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Voorkomen nog zo een oorlog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“Wij willen Duitsland zwaar straffen, zodat zo een oorlog nooit meer zal gebeuren”</a:t>
            </a:r>
          </a:p>
          <a:p>
            <a:endParaRPr lang="nl-NL" dirty="0"/>
          </a:p>
          <a:p>
            <a:r>
              <a:rPr lang="nl-NL" dirty="0" smtClean="0"/>
              <a:t>Er werden twee zaken geregeld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34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Wat was de rol van Hitler voor WO I?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3"/>
            <a:ext cx="5670550" cy="3925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2123728" y="1412776"/>
            <a:ext cx="1080120" cy="954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6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1914-1918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92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1914-1918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Grote Oorlog,</a:t>
            </a:r>
            <a:br>
              <a:rPr lang="nl-NL" dirty="0" smtClean="0"/>
            </a:br>
            <a:r>
              <a:rPr lang="nl-NL" dirty="0" smtClean="0"/>
              <a:t>WO I, Loopgravenoorlog</a:t>
            </a:r>
            <a:endParaRPr lang="nl-NL" dirty="0"/>
          </a:p>
          <a:p>
            <a:r>
              <a:rPr lang="nl-NL" dirty="0"/>
              <a:t>Duitsland verloor die strijd van Engeland, Frankrijk en de Verenigde Staten</a:t>
            </a:r>
          </a:p>
          <a:p>
            <a:r>
              <a:rPr lang="nl-NL" dirty="0" smtClean="0"/>
              <a:t>9,5 </a:t>
            </a:r>
            <a:r>
              <a:rPr lang="nl-NL" dirty="0"/>
              <a:t>miljoen doden plus </a:t>
            </a:r>
            <a:r>
              <a:rPr lang="nl-NL" dirty="0" err="1"/>
              <a:t>still</a:t>
            </a:r>
            <a:r>
              <a:rPr lang="nl-NL" dirty="0"/>
              <a:t> </a:t>
            </a:r>
            <a:r>
              <a:rPr lang="nl-NL" dirty="0" err="1" smtClean="0"/>
              <a:t>counting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72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1914-1918</a:t>
            </a:r>
          </a:p>
          <a:p>
            <a:r>
              <a:rPr lang="nl-NL" dirty="0" smtClean="0"/>
              <a:t>Vrede van Versailles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59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1914-1918</a:t>
            </a:r>
          </a:p>
          <a:p>
            <a:r>
              <a:rPr lang="nl-NL" dirty="0" smtClean="0"/>
              <a:t>Vrede van Versailles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Duitsland moest:</a:t>
            </a:r>
          </a:p>
          <a:p>
            <a:r>
              <a:rPr lang="nl-NL" dirty="0" smtClean="0"/>
              <a:t>Geld afstaan</a:t>
            </a:r>
          </a:p>
          <a:p>
            <a:r>
              <a:rPr lang="nl-NL" dirty="0" smtClean="0"/>
              <a:t>Gebieden afstaan</a:t>
            </a:r>
          </a:p>
          <a:p>
            <a:r>
              <a:rPr lang="nl-NL" dirty="0" smtClean="0"/>
              <a:t>Schuld op zich nemen</a:t>
            </a:r>
          </a:p>
          <a:p>
            <a:r>
              <a:rPr lang="nl-NL" dirty="0" smtClean="0"/>
              <a:t>Een klein leger hebben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45726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2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1914-1918</a:t>
            </a:r>
          </a:p>
          <a:p>
            <a:r>
              <a:rPr lang="nl-NL" dirty="0" smtClean="0"/>
              <a:t>Vrede van Versailles</a:t>
            </a:r>
          </a:p>
          <a:p>
            <a:r>
              <a:rPr lang="nl-NL" dirty="0" smtClean="0"/>
              <a:t>Beurskrach van 1929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718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1914-1918</a:t>
            </a:r>
          </a:p>
          <a:p>
            <a:r>
              <a:rPr lang="nl-NL" dirty="0" smtClean="0"/>
              <a:t>Vrede van Versailles</a:t>
            </a:r>
          </a:p>
          <a:p>
            <a:r>
              <a:rPr lang="nl-NL" dirty="0" smtClean="0"/>
              <a:t>Beurskrach van 1929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Geld bijdrukken</a:t>
            </a:r>
          </a:p>
          <a:p>
            <a:r>
              <a:rPr lang="nl-NL" dirty="0" smtClean="0"/>
              <a:t>Inflatie</a:t>
            </a:r>
          </a:p>
          <a:p>
            <a:r>
              <a:rPr lang="nl-NL" dirty="0" smtClean="0"/>
              <a:t>Economische crisis in de hele wereld</a:t>
            </a:r>
          </a:p>
        </p:txBody>
      </p:sp>
    </p:spTree>
    <p:extLst>
      <p:ext uri="{BB962C8B-B14F-4D97-AF65-F5344CB8AC3E}">
        <p14:creationId xmlns:p14="http://schemas.microsoft.com/office/powerpoint/2010/main" val="1227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1914-1918</a:t>
            </a:r>
          </a:p>
          <a:p>
            <a:r>
              <a:rPr lang="nl-NL" dirty="0" smtClean="0"/>
              <a:t>Vrede van Versailles</a:t>
            </a:r>
          </a:p>
          <a:p>
            <a:r>
              <a:rPr lang="nl-NL" dirty="0" smtClean="0"/>
              <a:t>Beurskrach van 1929</a:t>
            </a:r>
          </a:p>
          <a:p>
            <a:r>
              <a:rPr lang="nl-NL" dirty="0" smtClean="0"/>
              <a:t>Onvrede in Duitsland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2835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1914-1918</a:t>
            </a:r>
          </a:p>
          <a:p>
            <a:r>
              <a:rPr lang="nl-NL" dirty="0" smtClean="0"/>
              <a:t>Vrede van Versailles</a:t>
            </a:r>
          </a:p>
          <a:p>
            <a:r>
              <a:rPr lang="nl-NL" dirty="0" smtClean="0"/>
              <a:t>Beurskrach van 1929</a:t>
            </a:r>
          </a:p>
          <a:p>
            <a:r>
              <a:rPr lang="nl-NL" dirty="0" smtClean="0"/>
              <a:t>Onvrede in Duitsland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economisch crisis</a:t>
            </a:r>
            <a:endParaRPr lang="nl-NL" dirty="0"/>
          </a:p>
          <a:p>
            <a:r>
              <a:rPr lang="nl-NL" dirty="0" smtClean="0"/>
              <a:t>8 </a:t>
            </a:r>
            <a:r>
              <a:rPr lang="nl-NL" dirty="0"/>
              <a:t>miljoen werklozen</a:t>
            </a:r>
          </a:p>
          <a:p>
            <a:r>
              <a:rPr lang="nl-NL" dirty="0" smtClean="0"/>
              <a:t>onvrede </a:t>
            </a:r>
            <a:r>
              <a:rPr lang="nl-NL" dirty="0"/>
              <a:t>over de </a:t>
            </a:r>
            <a:r>
              <a:rPr lang="nl-NL" dirty="0" smtClean="0"/>
              <a:t>regering die mee is gegaan in de Vrede van Versailles</a:t>
            </a:r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035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1914-1918</a:t>
            </a:r>
          </a:p>
          <a:p>
            <a:r>
              <a:rPr lang="nl-NL" dirty="0" smtClean="0"/>
              <a:t>Vrede van Versailles</a:t>
            </a:r>
          </a:p>
          <a:p>
            <a:r>
              <a:rPr lang="nl-NL" dirty="0" smtClean="0"/>
              <a:t>Beurskrach van 1929</a:t>
            </a:r>
          </a:p>
          <a:p>
            <a:r>
              <a:rPr lang="nl-NL" dirty="0" smtClean="0"/>
              <a:t>Onvrede in Duitsland</a:t>
            </a:r>
          </a:p>
          <a:p>
            <a:r>
              <a:rPr lang="nl-NL" dirty="0" smtClean="0"/>
              <a:t>Opkomst NSDAP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7795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 Volkenbond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Europese landen sloten zich aan bij De Volkenbond. Dit om te voorkomen dat er nog een oorlog zou uitbreken</a:t>
            </a:r>
          </a:p>
          <a:p>
            <a:r>
              <a:rPr lang="nl-NL" dirty="0" smtClean="0"/>
              <a:t>Amerika wilde niks met de problemen in Europa te maken hebben en werd geen lid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672408" cy="269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31658"/>
            <a:ext cx="3528392" cy="235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0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1914-1918</a:t>
            </a:r>
          </a:p>
          <a:p>
            <a:r>
              <a:rPr lang="nl-NL" dirty="0" smtClean="0"/>
              <a:t>Vrede van Versailles</a:t>
            </a:r>
          </a:p>
          <a:p>
            <a:r>
              <a:rPr lang="nl-NL" dirty="0" smtClean="0"/>
              <a:t>Beurskrach van 1929</a:t>
            </a:r>
          </a:p>
          <a:p>
            <a:r>
              <a:rPr lang="nl-NL" dirty="0" smtClean="0"/>
              <a:t>Onvrede in Duitsland</a:t>
            </a:r>
          </a:p>
          <a:p>
            <a:r>
              <a:rPr lang="nl-NL" dirty="0" smtClean="0"/>
              <a:t>Opkomst NSDAP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Eén leider, tegen democratie</a:t>
            </a:r>
          </a:p>
          <a:p>
            <a:r>
              <a:rPr lang="nl-NL" dirty="0"/>
              <a:t>Lebensraum (levensruimte)</a:t>
            </a:r>
          </a:p>
          <a:p>
            <a:r>
              <a:rPr lang="nl-NL" dirty="0"/>
              <a:t>Gebieden uitbreiden met machtsvertoon(herbewapening)</a:t>
            </a:r>
          </a:p>
          <a:p>
            <a:r>
              <a:rPr lang="nl-NL" dirty="0"/>
              <a:t>Joden schuldige WO I (Arische ras machtig)</a:t>
            </a:r>
          </a:p>
          <a:p>
            <a:r>
              <a:rPr lang="nl-NL" dirty="0"/>
              <a:t>Kritiek verboden</a:t>
            </a:r>
          </a:p>
          <a:p>
            <a:r>
              <a:rPr lang="nl-NL" dirty="0"/>
              <a:t>Wie er niet mee eens was werd opgesloten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1443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Hitler en zijn rol in onze terugblik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1914-1918</a:t>
            </a:r>
          </a:p>
          <a:p>
            <a:endParaRPr lang="nl-NL" dirty="0" smtClean="0"/>
          </a:p>
          <a:p>
            <a:r>
              <a:rPr lang="nl-NL" dirty="0" smtClean="0"/>
              <a:t>Vrede van Versailles</a:t>
            </a:r>
          </a:p>
          <a:p>
            <a:endParaRPr lang="nl-NL" dirty="0" smtClean="0"/>
          </a:p>
          <a:p>
            <a:r>
              <a:rPr lang="nl-NL" dirty="0" smtClean="0"/>
              <a:t>Beurskrach van 1929</a:t>
            </a:r>
          </a:p>
          <a:p>
            <a:endParaRPr lang="nl-NL" dirty="0" smtClean="0"/>
          </a:p>
          <a:p>
            <a:r>
              <a:rPr lang="nl-NL" dirty="0" smtClean="0"/>
              <a:t>Onvrede in Duitsland</a:t>
            </a:r>
          </a:p>
          <a:p>
            <a:endParaRPr lang="nl-NL" dirty="0" smtClean="0"/>
          </a:p>
          <a:p>
            <a:r>
              <a:rPr lang="nl-NL" dirty="0" smtClean="0"/>
              <a:t>Opkomst NSDAP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16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Hitler en zijn rol in onze 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1914-1918</a:t>
            </a:r>
          </a:p>
          <a:p>
            <a:endParaRPr lang="nl-NL" dirty="0" smtClean="0"/>
          </a:p>
          <a:p>
            <a:r>
              <a:rPr lang="nl-NL" dirty="0" smtClean="0"/>
              <a:t>Vrede van Versailles</a:t>
            </a:r>
          </a:p>
          <a:p>
            <a:endParaRPr lang="nl-NL" dirty="0" smtClean="0"/>
          </a:p>
          <a:p>
            <a:r>
              <a:rPr lang="nl-NL" dirty="0" smtClean="0"/>
              <a:t>Beurskrach van 1929</a:t>
            </a:r>
          </a:p>
          <a:p>
            <a:endParaRPr lang="nl-NL" dirty="0" smtClean="0"/>
          </a:p>
          <a:p>
            <a:r>
              <a:rPr lang="nl-NL" dirty="0" smtClean="0"/>
              <a:t>Onvrede in Duitsland</a:t>
            </a:r>
          </a:p>
          <a:p>
            <a:endParaRPr lang="nl-NL" dirty="0" smtClean="0"/>
          </a:p>
          <a:p>
            <a:r>
              <a:rPr lang="nl-NL" dirty="0" smtClean="0"/>
              <a:t>Opkomst NSDAP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Hitler vocht hierin mee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28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Hitler en zijn rol in onze terugblik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1914-1918</a:t>
            </a:r>
          </a:p>
          <a:p>
            <a:endParaRPr lang="nl-NL" dirty="0" smtClean="0"/>
          </a:p>
          <a:p>
            <a:r>
              <a:rPr lang="nl-NL" dirty="0" smtClean="0"/>
              <a:t>Vrede van Versailles</a:t>
            </a:r>
          </a:p>
          <a:p>
            <a:endParaRPr lang="nl-NL" dirty="0" smtClean="0"/>
          </a:p>
          <a:p>
            <a:r>
              <a:rPr lang="nl-NL" dirty="0" smtClean="0"/>
              <a:t>Beurskrach van 1929</a:t>
            </a:r>
          </a:p>
          <a:p>
            <a:endParaRPr lang="nl-NL" dirty="0" smtClean="0"/>
          </a:p>
          <a:p>
            <a:r>
              <a:rPr lang="nl-NL" dirty="0" smtClean="0"/>
              <a:t>Onvrede in Duitsland</a:t>
            </a:r>
          </a:p>
          <a:p>
            <a:endParaRPr lang="nl-NL" dirty="0" smtClean="0"/>
          </a:p>
          <a:p>
            <a:r>
              <a:rPr lang="nl-NL" dirty="0" smtClean="0"/>
              <a:t>Opkomst NSDAP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Hitler vocht hierin mee</a:t>
            </a:r>
          </a:p>
          <a:p>
            <a:endParaRPr lang="nl-NL" dirty="0"/>
          </a:p>
          <a:p>
            <a:r>
              <a:rPr lang="nl-NL" dirty="0" smtClean="0"/>
              <a:t>Hitler schaamde zich hiervoor</a:t>
            </a:r>
          </a:p>
        </p:txBody>
      </p:sp>
    </p:spTree>
    <p:extLst>
      <p:ext uri="{BB962C8B-B14F-4D97-AF65-F5344CB8AC3E}">
        <p14:creationId xmlns:p14="http://schemas.microsoft.com/office/powerpoint/2010/main" val="33575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Hitler en zijn rol in onze terugblik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1914-1918</a:t>
            </a:r>
          </a:p>
          <a:p>
            <a:endParaRPr lang="nl-NL" dirty="0" smtClean="0"/>
          </a:p>
          <a:p>
            <a:r>
              <a:rPr lang="nl-NL" dirty="0" smtClean="0"/>
              <a:t>Vrede van Versailles</a:t>
            </a:r>
          </a:p>
          <a:p>
            <a:endParaRPr lang="nl-NL" dirty="0" smtClean="0"/>
          </a:p>
          <a:p>
            <a:r>
              <a:rPr lang="nl-NL" dirty="0" smtClean="0"/>
              <a:t>Beurskrach van 1929</a:t>
            </a:r>
          </a:p>
          <a:p>
            <a:endParaRPr lang="nl-NL" dirty="0" smtClean="0"/>
          </a:p>
          <a:p>
            <a:r>
              <a:rPr lang="nl-NL" dirty="0" smtClean="0"/>
              <a:t>Onvrede in Duitsland</a:t>
            </a:r>
          </a:p>
          <a:p>
            <a:endParaRPr lang="nl-NL" dirty="0" smtClean="0"/>
          </a:p>
          <a:p>
            <a:r>
              <a:rPr lang="nl-NL" dirty="0" smtClean="0"/>
              <a:t>Opkomst NSDAP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Hitler vocht hierin mee</a:t>
            </a:r>
          </a:p>
          <a:p>
            <a:endParaRPr lang="nl-NL" dirty="0"/>
          </a:p>
          <a:p>
            <a:r>
              <a:rPr lang="nl-NL" dirty="0" smtClean="0"/>
              <a:t>Hitler schaamde zich hiervoor</a:t>
            </a:r>
          </a:p>
          <a:p>
            <a:r>
              <a:rPr lang="nl-NL" dirty="0" smtClean="0"/>
              <a:t>Hitler maakte hier misbruik van</a:t>
            </a:r>
          </a:p>
        </p:txBody>
      </p:sp>
    </p:spTree>
    <p:extLst>
      <p:ext uri="{BB962C8B-B14F-4D97-AF65-F5344CB8AC3E}">
        <p14:creationId xmlns:p14="http://schemas.microsoft.com/office/powerpoint/2010/main" val="4502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Hitler en zijn rol in onze terugblik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1914-1918</a:t>
            </a:r>
          </a:p>
          <a:p>
            <a:endParaRPr lang="nl-NL" dirty="0" smtClean="0"/>
          </a:p>
          <a:p>
            <a:r>
              <a:rPr lang="nl-NL" dirty="0" smtClean="0"/>
              <a:t>Vrede van Versailles</a:t>
            </a:r>
          </a:p>
          <a:p>
            <a:endParaRPr lang="nl-NL" dirty="0" smtClean="0"/>
          </a:p>
          <a:p>
            <a:r>
              <a:rPr lang="nl-NL" dirty="0" smtClean="0"/>
              <a:t>Beurskrach van 1929</a:t>
            </a:r>
          </a:p>
          <a:p>
            <a:endParaRPr lang="nl-NL" dirty="0" smtClean="0"/>
          </a:p>
          <a:p>
            <a:r>
              <a:rPr lang="nl-NL" dirty="0" smtClean="0"/>
              <a:t>Onvrede in Duitsland</a:t>
            </a:r>
          </a:p>
          <a:p>
            <a:endParaRPr lang="nl-NL" dirty="0" smtClean="0"/>
          </a:p>
          <a:p>
            <a:r>
              <a:rPr lang="nl-NL" dirty="0" smtClean="0"/>
              <a:t>Opkomst NSDAP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Hitler vocht hierin mee</a:t>
            </a:r>
          </a:p>
          <a:p>
            <a:endParaRPr lang="nl-NL" dirty="0"/>
          </a:p>
          <a:p>
            <a:r>
              <a:rPr lang="nl-NL" dirty="0" smtClean="0"/>
              <a:t>Hitler schaamde zich hiervoor</a:t>
            </a:r>
          </a:p>
          <a:p>
            <a:r>
              <a:rPr lang="nl-NL" dirty="0" smtClean="0"/>
              <a:t>Hitler maakte hier misbruik van</a:t>
            </a:r>
          </a:p>
          <a:p>
            <a:r>
              <a:rPr lang="nl-NL" dirty="0" smtClean="0"/>
              <a:t>Wederom goed te misbruiken door Hitler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17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Hitler en zijn rol in onze terugblik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1914-1918</a:t>
            </a:r>
          </a:p>
          <a:p>
            <a:endParaRPr lang="nl-NL" dirty="0" smtClean="0"/>
          </a:p>
          <a:p>
            <a:r>
              <a:rPr lang="nl-NL" dirty="0" smtClean="0"/>
              <a:t>Vrede van Versailles</a:t>
            </a:r>
          </a:p>
          <a:p>
            <a:endParaRPr lang="nl-NL" dirty="0" smtClean="0"/>
          </a:p>
          <a:p>
            <a:r>
              <a:rPr lang="nl-NL" dirty="0" smtClean="0"/>
              <a:t>Beurskrach van 1929</a:t>
            </a:r>
          </a:p>
          <a:p>
            <a:endParaRPr lang="nl-NL" dirty="0" smtClean="0"/>
          </a:p>
          <a:p>
            <a:r>
              <a:rPr lang="nl-NL" dirty="0" smtClean="0"/>
              <a:t>Onvrede in Duitsland</a:t>
            </a:r>
          </a:p>
          <a:p>
            <a:endParaRPr lang="nl-NL" dirty="0" smtClean="0"/>
          </a:p>
          <a:p>
            <a:r>
              <a:rPr lang="nl-NL" dirty="0" smtClean="0"/>
              <a:t>Opkomst NSDAP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Hitler vocht hierin mee</a:t>
            </a:r>
          </a:p>
          <a:p>
            <a:endParaRPr lang="nl-NL" dirty="0"/>
          </a:p>
          <a:p>
            <a:r>
              <a:rPr lang="nl-NL" dirty="0" smtClean="0"/>
              <a:t>Hitler schaamde zich hiervoor</a:t>
            </a:r>
          </a:p>
          <a:p>
            <a:r>
              <a:rPr lang="nl-NL" dirty="0" smtClean="0"/>
              <a:t>Hitler maakte hier misbruik van</a:t>
            </a:r>
          </a:p>
          <a:p>
            <a:r>
              <a:rPr lang="nl-NL" dirty="0" smtClean="0"/>
              <a:t>Wederom goed te misbruiken door Hitler</a:t>
            </a:r>
          </a:p>
          <a:p>
            <a:endParaRPr lang="nl-NL" dirty="0"/>
          </a:p>
          <a:p>
            <a:r>
              <a:rPr lang="nl-NL" dirty="0" smtClean="0"/>
              <a:t>Via deze partij kwam hij aan de macht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97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verdieping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www.ntr.nl/player?id=TELEA_1038254</a:t>
            </a:r>
            <a:endParaRPr lang="nl-NL" dirty="0" smtClean="0"/>
          </a:p>
          <a:p>
            <a:r>
              <a:rPr lang="nl-NL" dirty="0" smtClean="0"/>
              <a:t>Hitler aan de macht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77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Examenvragen over Hitler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Tijdens </a:t>
            </a:r>
            <a:r>
              <a:rPr lang="nl-NL" dirty="0"/>
              <a:t>de Olympische Spelen in Berlijn (1936) was Adolf Hitler bijna iedere dag </a:t>
            </a:r>
            <a:r>
              <a:rPr lang="nl-NL" dirty="0" smtClean="0"/>
              <a:t>aanwezig </a:t>
            </a:r>
            <a:r>
              <a:rPr lang="nl-NL" dirty="0"/>
              <a:t>in het Olympisch stadion. Hij liet zich graag fotograferen met Duitse </a:t>
            </a:r>
            <a:r>
              <a:rPr lang="nl-NL" dirty="0" smtClean="0"/>
              <a:t>medaillewinnaars</a:t>
            </a:r>
            <a:r>
              <a:rPr lang="nl-NL" dirty="0"/>
              <a:t>. Maar vóór de huldiging van de zwarte Amerikaanse atleet </a:t>
            </a:r>
            <a:r>
              <a:rPr lang="nl-NL" dirty="0" smtClean="0"/>
              <a:t>Jesse </a:t>
            </a:r>
            <a:r>
              <a:rPr lang="nl-NL" dirty="0"/>
              <a:t>Owens, die vier gouden medailles won, verliet Hitler het stadion.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Leg </a:t>
            </a:r>
            <a:r>
              <a:rPr lang="nl-NL" dirty="0"/>
              <a:t>uit waarom Hitler op basis van zijn politieke ideeën niet bij de huldiging </a:t>
            </a:r>
            <a:r>
              <a:rPr lang="nl-NL" dirty="0" smtClean="0"/>
              <a:t>van </a:t>
            </a:r>
            <a:r>
              <a:rPr lang="nl-NL" dirty="0"/>
              <a:t>Owens wilde zijn.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17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 Vrede van Versailles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Paleis Versailles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err="1" smtClean="0"/>
              <a:t>V.l.n.r</a:t>
            </a:r>
            <a:endParaRPr lang="nl-NL" dirty="0" smtClean="0"/>
          </a:p>
          <a:p>
            <a:r>
              <a:rPr lang="nl-NL" dirty="0" err="1" smtClean="0"/>
              <a:t>Clemenceau</a:t>
            </a:r>
            <a:r>
              <a:rPr lang="nl-NL" dirty="0" smtClean="0"/>
              <a:t> (Italië)</a:t>
            </a:r>
          </a:p>
          <a:p>
            <a:r>
              <a:rPr lang="nl-NL" dirty="0" smtClean="0"/>
              <a:t>Wilson (G- Brittannië)</a:t>
            </a:r>
          </a:p>
          <a:p>
            <a:r>
              <a:rPr lang="nl-NL" dirty="0" smtClean="0"/>
              <a:t>Lloyd George(VS)</a:t>
            </a:r>
          </a:p>
          <a:p>
            <a:endParaRPr lang="nl-NL" dirty="0"/>
          </a:p>
          <a:p>
            <a:r>
              <a:rPr lang="nl-NL" dirty="0" smtClean="0"/>
              <a:t>Hoe wilden zij Duitsland straffen?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472400" cy="32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5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an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1992</TotalTime>
  <Words>1780</Words>
  <Application>Microsoft Office PowerPoint</Application>
  <PresentationFormat>Diavoorstelling (4:3)</PresentationFormat>
  <Paragraphs>387</Paragraphs>
  <Slides>88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88</vt:i4>
      </vt:variant>
    </vt:vector>
  </HeadingPairs>
  <TitlesOfParts>
    <vt:vector size="89" baseType="lpstr">
      <vt:lpstr>Mediaan</vt:lpstr>
      <vt:lpstr>Geschiedenis </vt:lpstr>
      <vt:lpstr>Het interbellum, herstel en crisis 1919-1939</vt:lpstr>
      <vt:lpstr>Eerste Wereldoorlog feiten </vt:lpstr>
      <vt:lpstr>Eerste Wereldoorlog feiten </vt:lpstr>
      <vt:lpstr>Eerste Wereldoorlog feiten </vt:lpstr>
      <vt:lpstr>Eerste Wereldoorlog feiten </vt:lpstr>
      <vt:lpstr>Voorkomen nog zo een oorlog</vt:lpstr>
      <vt:lpstr>1 Volkenbond</vt:lpstr>
      <vt:lpstr>2 Vrede van Versailles</vt:lpstr>
      <vt:lpstr>De straf voor de Duitsers</vt:lpstr>
      <vt:lpstr>De straf voor de Duitsers</vt:lpstr>
      <vt:lpstr>PowerPoint-presentatie</vt:lpstr>
      <vt:lpstr>De straf voor de Duitsers</vt:lpstr>
      <vt:lpstr>De straf voor de Duitsers</vt:lpstr>
      <vt:lpstr>De straf voor de Duitsers</vt:lpstr>
      <vt:lpstr>De straf voor de Duitsers</vt:lpstr>
      <vt:lpstr>Kaart van Europa 1919</vt:lpstr>
      <vt:lpstr>Gevolg voor Duitsland</vt:lpstr>
      <vt:lpstr>Gevolg voor Duitsland</vt:lpstr>
      <vt:lpstr>Gevolg voor Duitsland</vt:lpstr>
      <vt:lpstr>Gevolg voor Duitsland</vt:lpstr>
      <vt:lpstr>Gevolg voor Duitsland</vt:lpstr>
      <vt:lpstr>Meeste Duitsers boos op de Republiek van Weimar</vt:lpstr>
      <vt:lpstr>Beurskrach 1929</vt:lpstr>
      <vt:lpstr>Beurskrach 1929</vt:lpstr>
      <vt:lpstr>PowerPoint-presentatie</vt:lpstr>
      <vt:lpstr>PowerPoint-presentatie</vt:lpstr>
      <vt:lpstr>Beurskrach 1929</vt:lpstr>
      <vt:lpstr>Beurskrach 1929</vt:lpstr>
      <vt:lpstr>Welk recept hebben we nu in Europa?</vt:lpstr>
      <vt:lpstr>Welk recept hebben we nu in Europa?</vt:lpstr>
      <vt:lpstr>Welk recept hebben we nu in Europa?</vt:lpstr>
      <vt:lpstr>Welk recept hebben we nu in Europa?</vt:lpstr>
      <vt:lpstr>Welk recept hebben we nu in Europa?</vt:lpstr>
      <vt:lpstr>Welk recept hebben we nu in Europa?</vt:lpstr>
      <vt:lpstr>Welk recept hebben we nu in Europa?</vt:lpstr>
      <vt:lpstr>Welk recept hebben we nu in Europa?</vt:lpstr>
      <vt:lpstr>En we hebben de opmars naar:</vt:lpstr>
      <vt:lpstr>Opmars Hitler</vt:lpstr>
      <vt:lpstr>Opmars Hitler</vt:lpstr>
      <vt:lpstr>Ondertussen in Nederland. Minister Colijn</vt:lpstr>
      <vt:lpstr>Opkomst Nationaal Socialisme</vt:lpstr>
      <vt:lpstr>Ideeën van NAZIonal socialisme</vt:lpstr>
      <vt:lpstr>Partijpunten van NAZIonal socialisme</vt:lpstr>
      <vt:lpstr>§3 Opkomst van het nationaal-socialisme</vt:lpstr>
      <vt:lpstr>Ondertussen in Nederland</vt:lpstr>
      <vt:lpstr>Ondertussen in Nederland</vt:lpstr>
      <vt:lpstr>Ondertussen in Nederland</vt:lpstr>
      <vt:lpstr>Ondertussen in Nederland</vt:lpstr>
      <vt:lpstr>http://www.youtube.com/watch?v=VmY_8Oaii7Q </vt:lpstr>
      <vt:lpstr>http://www.youtube.com/watch?v=VmY_8Oaii7Q </vt:lpstr>
      <vt:lpstr>Wat is een totalitaire staat?</vt:lpstr>
      <vt:lpstr>Wat is een totalitaire staat?</vt:lpstr>
      <vt:lpstr>Wat is een totalitaire staat?</vt:lpstr>
      <vt:lpstr>Wat is een totalitaire staat?</vt:lpstr>
      <vt:lpstr>Wat is een totalitaire staat?</vt:lpstr>
      <vt:lpstr>Wat is een totalitaire staat?</vt:lpstr>
      <vt:lpstr>Gemoedstoestand Duitsland</vt:lpstr>
      <vt:lpstr>Gemoedstoestand Duitsland</vt:lpstr>
      <vt:lpstr>Wat als je het er niet mee eens was?</vt:lpstr>
      <vt:lpstr>Wat als je het er niet mee eens was?</vt:lpstr>
      <vt:lpstr>Wat als je het er niet mee eens was?</vt:lpstr>
      <vt:lpstr>Gevolg voor de joden</vt:lpstr>
      <vt:lpstr>Gevolg voor de joden</vt:lpstr>
      <vt:lpstr>Gevolg voor de joden</vt:lpstr>
      <vt:lpstr>Gevolg voor de joden</vt:lpstr>
      <vt:lpstr>Hans Landa</vt:lpstr>
      <vt:lpstr>Wie is Adolf Hitler?</vt:lpstr>
      <vt:lpstr>Wie is Adolf Hitler?</vt:lpstr>
      <vt:lpstr>Wat was de rol van Hitler voor WO I?</vt:lpstr>
      <vt:lpstr>Terugblik</vt:lpstr>
      <vt:lpstr>Terugblik</vt:lpstr>
      <vt:lpstr>Terugblik</vt:lpstr>
      <vt:lpstr>Terugblik</vt:lpstr>
      <vt:lpstr>Terugblik</vt:lpstr>
      <vt:lpstr>Terugblik</vt:lpstr>
      <vt:lpstr>Terugblik</vt:lpstr>
      <vt:lpstr>Terugblik</vt:lpstr>
      <vt:lpstr>Terugblik</vt:lpstr>
      <vt:lpstr>Terugblik</vt:lpstr>
      <vt:lpstr>Hitler en zijn rol in onze terugblik</vt:lpstr>
      <vt:lpstr>Hitler en zijn rol in onze terugblik</vt:lpstr>
      <vt:lpstr>Hitler en zijn rol in onze terugblik</vt:lpstr>
      <vt:lpstr>Hitler en zijn rol in onze terugblik</vt:lpstr>
      <vt:lpstr>Hitler en zijn rol in onze terugblik</vt:lpstr>
      <vt:lpstr>Hitler en zijn rol in onze terugblik</vt:lpstr>
      <vt:lpstr>verdieping</vt:lpstr>
      <vt:lpstr>Examenvragen over Hitler</vt:lpstr>
    </vt:vector>
  </TitlesOfParts>
  <Company>Driespan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Geschiedenis </dc:title>
  <dc:creator>Mathijs Hage</dc:creator>
  <cp:lastModifiedBy>Mathijs Hage</cp:lastModifiedBy>
  <cp:revision>64</cp:revision>
  <dcterms:created xsi:type="dcterms:W3CDTF">2013-09-24T06:19:56Z</dcterms:created>
  <dcterms:modified xsi:type="dcterms:W3CDTF">2014-01-07T11:32:43Z</dcterms:modified>
</cp:coreProperties>
</file>