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1" r:id="rId6"/>
    <p:sldId id="262" r:id="rId7"/>
    <p:sldId id="277" r:id="rId8"/>
    <p:sldId id="258" r:id="rId9"/>
    <p:sldId id="281" r:id="rId10"/>
    <p:sldId id="263" r:id="rId11"/>
    <p:sldId id="280" r:id="rId12"/>
    <p:sldId id="264" r:id="rId13"/>
    <p:sldId id="279" r:id="rId14"/>
    <p:sldId id="265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86" r:id="rId23"/>
    <p:sldId id="272" r:id="rId24"/>
    <p:sldId id="285" r:id="rId25"/>
    <p:sldId id="273" r:id="rId26"/>
    <p:sldId id="284" r:id="rId27"/>
    <p:sldId id="274" r:id="rId28"/>
    <p:sldId id="283" r:id="rId29"/>
    <p:sldId id="275" r:id="rId30"/>
    <p:sldId id="282" r:id="rId31"/>
    <p:sldId id="276" r:id="rId32"/>
    <p:sldId id="287" r:id="rId33"/>
    <p:sldId id="289" r:id="rId34"/>
    <p:sldId id="290" r:id="rId35"/>
    <p:sldId id="291" r:id="rId36"/>
    <p:sldId id="292" r:id="rId37"/>
    <p:sldId id="301" r:id="rId38"/>
    <p:sldId id="288" r:id="rId39"/>
    <p:sldId id="300" r:id="rId40"/>
    <p:sldId id="293" r:id="rId41"/>
    <p:sldId id="299" r:id="rId42"/>
    <p:sldId id="294" r:id="rId43"/>
    <p:sldId id="298" r:id="rId44"/>
    <p:sldId id="295" r:id="rId45"/>
    <p:sldId id="297" r:id="rId46"/>
    <p:sldId id="296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BDAC-8E1D-477F-8CE7-C62A1EC4BBB9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58E34-6B5B-4B13-8AC7-6E21978E8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55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F56A6-DA21-4843-8A70-595DB0FBD49A}" type="datetimeFigureOut">
              <a:rPr lang="nl-NL" smtClean="0"/>
              <a:t>13-2-2014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POT5TRRL3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Aardrijkskunde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Omgaan met natuurlijke hulpbronnen</a:t>
            </a:r>
            <a:br>
              <a:rPr lang="nl-NL" dirty="0" smtClean="0"/>
            </a:br>
            <a:r>
              <a:rPr lang="nl-NL" sz="8000" dirty="0" smtClean="0">
                <a:solidFill>
                  <a:schemeClr val="tx2">
                    <a:lumMod val="50000"/>
                  </a:schemeClr>
                </a:solidFill>
                <a:latin typeface="Modern No. 20" panose="02070704070505020303" pitchFamily="18" charset="0"/>
              </a:rPr>
              <a:t>Examenvragen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− </a:t>
            </a:r>
            <a:r>
              <a:rPr lang="nl-NL" dirty="0"/>
              <a:t>Infiltratie zorgt voor een voorzuivering van het </a:t>
            </a:r>
            <a:r>
              <a:rPr lang="nl-NL" dirty="0" smtClean="0"/>
              <a:t>               drinkwater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 smtClean="0"/>
              <a:t>− </a:t>
            </a:r>
            <a:r>
              <a:rPr lang="nl-NL" dirty="0"/>
              <a:t>Infiltratie gaat verzilting / opdringend zout water tegen. </a:t>
            </a:r>
          </a:p>
          <a:p>
            <a:pPr marL="0" indent="0">
              <a:buNone/>
            </a:pPr>
            <a:r>
              <a:rPr lang="nl-NL" dirty="0" smtClean="0"/>
              <a:t>− </a:t>
            </a:r>
            <a:r>
              <a:rPr lang="nl-NL" dirty="0"/>
              <a:t>Door infiltratie wordt verdroging van de duinen tegengegaan. </a:t>
            </a:r>
          </a:p>
          <a:p>
            <a:pPr marL="0" indent="0">
              <a:buNone/>
            </a:pPr>
            <a:r>
              <a:rPr lang="nl-NL" dirty="0" smtClean="0"/>
              <a:t>− </a:t>
            </a:r>
            <a:r>
              <a:rPr lang="nl-NL" dirty="0"/>
              <a:t>Door infiltratie wordt de zoetwaterbel aangevuld en daardoor </a:t>
            </a:r>
            <a:r>
              <a:rPr lang="nl-NL" dirty="0" smtClean="0"/>
              <a:t>      komt </a:t>
            </a:r>
            <a:r>
              <a:rPr lang="nl-NL" dirty="0"/>
              <a:t>de </a:t>
            </a:r>
            <a:r>
              <a:rPr lang="nl-NL" dirty="0" smtClean="0"/>
              <a:t>drinkwatervoorziening </a:t>
            </a:r>
            <a:r>
              <a:rPr lang="nl-NL" dirty="0"/>
              <a:t>van Noord- en Zuid-Holland niet in gevaar.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6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Voorbeelden van een juiste menselijke oorzaak zijn: </a:t>
            </a:r>
          </a:p>
          <a:p>
            <a:pPr marL="0" indent="0">
              <a:buNone/>
            </a:pPr>
            <a:r>
              <a:rPr lang="nl-NL" dirty="0"/>
              <a:t>− intensievere landbouw </a:t>
            </a:r>
          </a:p>
          <a:p>
            <a:pPr marL="0" indent="0">
              <a:buNone/>
            </a:pPr>
            <a:r>
              <a:rPr lang="nl-NL" dirty="0"/>
              <a:t>− irrigatie van landbouwgrond </a:t>
            </a:r>
          </a:p>
          <a:p>
            <a:pPr marL="0" indent="0">
              <a:buNone/>
            </a:pPr>
            <a:r>
              <a:rPr lang="nl-NL" dirty="0"/>
              <a:t>− toename wateronttrekking door toegenomen bevolking langs de oevers </a:t>
            </a:r>
            <a:r>
              <a:rPr lang="nl-NL" dirty="0" smtClean="0"/>
              <a:t>van </a:t>
            </a:r>
            <a:r>
              <a:rPr lang="nl-NL" dirty="0"/>
              <a:t>het meer </a:t>
            </a:r>
          </a:p>
          <a:p>
            <a:pPr marL="0" indent="0">
              <a:buNone/>
            </a:pPr>
            <a:r>
              <a:rPr lang="nl-NL" dirty="0"/>
              <a:t>− aanleg van </a:t>
            </a:r>
            <a:r>
              <a:rPr lang="nl-NL" dirty="0" smtClean="0"/>
              <a:t>dammen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87138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4</a:t>
            </a:r>
            <a:r>
              <a:rPr lang="nl-NL" dirty="0"/>
              <a:t>. letter A </a:t>
            </a:r>
          </a:p>
          <a:p>
            <a:pPr marL="0" indent="0">
              <a:buNone/>
            </a:pPr>
            <a:r>
              <a:rPr lang="nl-NL" dirty="0"/>
              <a:t>Hier is het grondwater brak en dus niet geschikt voor drinkwater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8740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5. B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0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874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Bangladesh </a:t>
            </a:r>
            <a:r>
              <a:rPr lang="nl-NL" dirty="0"/>
              <a:t>heeft jaarlijks met overstromingen te maken. </a:t>
            </a:r>
          </a:p>
          <a:p>
            <a:r>
              <a:rPr lang="nl-NL" dirty="0" smtClean="0"/>
              <a:t>- Geef </a:t>
            </a:r>
            <a:r>
              <a:rPr lang="nl-NL" dirty="0"/>
              <a:t>eerst een natuurlijke oorzaak voor deze overstromingen. </a:t>
            </a:r>
          </a:p>
          <a:p>
            <a:r>
              <a:rPr lang="nl-NL" dirty="0" smtClean="0"/>
              <a:t>- </a:t>
            </a:r>
            <a:r>
              <a:rPr lang="nl-NL" dirty="0"/>
              <a:t>Geef vervolgens een menselijke oorzaak voor deze overstromingen.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4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8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0" y="1124744"/>
            <a:ext cx="887138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" y="1268760"/>
            <a:ext cx="8819456" cy="55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9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7575"/>
            <a:ext cx="9251504" cy="57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10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24744"/>
            <a:ext cx="96845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38740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9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r>
              <a:rPr lang="nl-NL" dirty="0"/>
              <a:t>. bij een overstroming vruchtbaar slib wordt afgezet.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1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Bangladesh </a:t>
            </a:r>
            <a:r>
              <a:rPr lang="nl-NL" dirty="0"/>
              <a:t>heeft jaarlijks met overstromingen te maken. </a:t>
            </a:r>
          </a:p>
          <a:p>
            <a:r>
              <a:rPr lang="nl-NL" dirty="0" smtClean="0"/>
              <a:t>- Geef </a:t>
            </a:r>
            <a:r>
              <a:rPr lang="nl-NL" dirty="0"/>
              <a:t>eerst een natuurlijke oorzaak voor deze overstromingen. </a:t>
            </a:r>
          </a:p>
          <a:p>
            <a:r>
              <a:rPr lang="nl-NL" dirty="0" smtClean="0"/>
              <a:t>- </a:t>
            </a:r>
            <a:r>
              <a:rPr lang="nl-NL" dirty="0"/>
              <a:t>Geef vervolgens een menselijke oorzaak voor deze overstromingen.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3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7</a:t>
            </a:r>
            <a:r>
              <a:rPr lang="nl-NL" dirty="0"/>
              <a:t>. Voorbeelden van een juiste natuurlijke oorzaak zijn: 1 </a:t>
            </a:r>
          </a:p>
          <a:p>
            <a:r>
              <a:rPr lang="nl-NL" dirty="0"/>
              <a:t>− Tijdens natte moessonperiode / warme periode vallen veel </a:t>
            </a:r>
          </a:p>
          <a:p>
            <a:r>
              <a:rPr lang="nl-NL" dirty="0"/>
              <a:t>moessonregens (nog versterkt door de stuwingsregens vanuit de </a:t>
            </a:r>
          </a:p>
          <a:p>
            <a:r>
              <a:rPr lang="nl-NL" dirty="0"/>
              <a:t>Himalaya richting het deltagebied). </a:t>
            </a:r>
          </a:p>
          <a:p>
            <a:r>
              <a:rPr lang="nl-NL" dirty="0"/>
              <a:t>− Tropische cyclonen veroorzaken vloedgolven aan de kust / stuwen </a:t>
            </a:r>
          </a:p>
          <a:p>
            <a:r>
              <a:rPr lang="nl-NL" dirty="0"/>
              <a:t>water in de riviermonding op. </a:t>
            </a:r>
          </a:p>
          <a:p>
            <a:r>
              <a:rPr lang="nl-NL" dirty="0"/>
              <a:t>• Voorbeelden van een juiste menselijke oorzaak zijn: 1 </a:t>
            </a:r>
          </a:p>
          <a:p>
            <a:r>
              <a:rPr lang="nl-NL" dirty="0"/>
              <a:t>− Het (dichtbevolkte, vruchtbare) deltagebied is onvoldoende </a:t>
            </a:r>
          </a:p>
          <a:p>
            <a:r>
              <a:rPr lang="nl-NL" dirty="0"/>
              <a:t>beveiligd met dijken / Er is te weinig geld om dijken aan te leggen. / </a:t>
            </a:r>
          </a:p>
          <a:p>
            <a:r>
              <a:rPr lang="nl-NL" dirty="0"/>
              <a:t>Er is weinig technische kennis over dijkaanleg. </a:t>
            </a:r>
          </a:p>
          <a:p>
            <a:r>
              <a:rPr lang="nl-NL" dirty="0"/>
              <a:t>− Ontbossing (waardoor de piekafvoer toeneemt). </a:t>
            </a:r>
          </a:p>
          <a:p>
            <a:r>
              <a:rPr lang="nl-NL" dirty="0"/>
              <a:t>− Minder waterbergend vermogen van de rivieren door afgezet </a:t>
            </a:r>
          </a:p>
          <a:p>
            <a:r>
              <a:rPr lang="nl-NL" dirty="0"/>
              <a:t>erosiemateriaal in de bedding.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5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8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0" y="1124744"/>
            <a:ext cx="887138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8. B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2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9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7575"/>
            <a:ext cx="9251504" cy="57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9</a:t>
            </a:r>
            <a:r>
              <a:rPr lang="nl-NL" dirty="0"/>
              <a:t>. Voorbeelden van juiste antwoorden zijn twee van de volgende: </a:t>
            </a:r>
          </a:p>
          <a:p>
            <a:r>
              <a:rPr lang="nl-NL" dirty="0"/>
              <a:t>− sterk vervuilende fabrieken sluiten </a:t>
            </a:r>
          </a:p>
          <a:p>
            <a:r>
              <a:rPr lang="nl-NL" dirty="0"/>
              <a:t>− overstappen op schonere auto’s </a:t>
            </a:r>
          </a:p>
          <a:p>
            <a:r>
              <a:rPr lang="nl-NL" dirty="0"/>
              <a:t>− gebruik van roetfilters </a:t>
            </a:r>
          </a:p>
          <a:p>
            <a:r>
              <a:rPr lang="nl-NL" dirty="0"/>
              <a:t>− filters op schoorstenen van fabrieken plaatsen </a:t>
            </a:r>
          </a:p>
          <a:p>
            <a:r>
              <a:rPr lang="nl-NL" dirty="0"/>
              <a:t>− strengere milieuwetgeving10</a:t>
            </a:r>
            <a:r>
              <a:rPr lang="nl-NL" dirty="0" smtClean="0"/>
              <a:t>.  49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3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5601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10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24744"/>
            <a:ext cx="96845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10</a:t>
            </a:r>
            <a:r>
              <a:rPr lang="nl-NL" dirty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</a:t>
            </a:r>
            <a:r>
              <a:rPr lang="nl-NL" dirty="0"/>
              <a:t>= juist </a:t>
            </a:r>
          </a:p>
          <a:p>
            <a:r>
              <a:rPr lang="nl-NL" dirty="0"/>
              <a:t>2 = onjuist </a:t>
            </a:r>
          </a:p>
          <a:p>
            <a:r>
              <a:rPr lang="nl-NL" dirty="0"/>
              <a:t>3 = onjuist 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indien drie antwoorden juist 2 </a:t>
            </a:r>
          </a:p>
          <a:p>
            <a:r>
              <a:rPr lang="nl-NL" dirty="0"/>
              <a:t>indien twee antwoorden juist 1 </a:t>
            </a:r>
          </a:p>
          <a:p>
            <a:r>
              <a:rPr lang="nl-NL" dirty="0"/>
              <a:t>indien één antwoord juist 0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1321498"/>
            <a:ext cx="9179496" cy="57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Smeltende </a:t>
            </a:r>
            <a:r>
              <a:rPr lang="nl-NL" dirty="0"/>
              <a:t>ijskappen op aarde kunnen eventueel een gevaar voor Nederland </a:t>
            </a:r>
            <a:r>
              <a:rPr lang="nl-NL" dirty="0" smtClean="0"/>
              <a:t>vormen</a:t>
            </a:r>
            <a:r>
              <a:rPr lang="nl-NL" dirty="0"/>
              <a:t>. Het smelten van de ijskappen op Antarctica vormt wel een gevaar voor </a:t>
            </a:r>
          </a:p>
          <a:p>
            <a:pPr marL="0" indent="0">
              <a:buNone/>
            </a:pPr>
            <a:r>
              <a:rPr lang="nl-NL" dirty="0"/>
              <a:t>Nederland, maar het smelten van het Noordpoolijs niet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Geef </a:t>
            </a:r>
            <a:r>
              <a:rPr lang="nl-NL" dirty="0"/>
              <a:t>een argument waarom het smelten van het ijs op Antarctica wel een </a:t>
            </a:r>
            <a:r>
              <a:rPr lang="nl-NL" dirty="0" smtClean="0"/>
              <a:t>gevaar </a:t>
            </a:r>
            <a:r>
              <a:rPr lang="nl-NL" dirty="0"/>
              <a:t>vormt voor Nederland en het smelten van het Noordpoolijs niet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13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3432" cy="53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14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9323512" cy="58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15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30086"/>
            <a:ext cx="9073008" cy="56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0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1321498"/>
            <a:ext cx="9179496" cy="57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het antwoord moet blijken dat bij een hogere temperatuur meer water </a:t>
            </a:r>
            <a:r>
              <a:rPr lang="nl-NL" dirty="0" smtClean="0"/>
              <a:t>zal </a:t>
            </a:r>
            <a:r>
              <a:rPr lang="nl-NL" dirty="0"/>
              <a:t>kunnen verdampen (en doordat er meer waterdamp in de atmosfeer zit, </a:t>
            </a:r>
            <a:r>
              <a:rPr lang="nl-NL" dirty="0" smtClean="0"/>
              <a:t>zal </a:t>
            </a:r>
            <a:r>
              <a:rPr lang="nl-NL" dirty="0"/>
              <a:t>er ook meer regen vallen).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74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Smeltende </a:t>
            </a:r>
            <a:r>
              <a:rPr lang="nl-NL" dirty="0"/>
              <a:t>ijskappen op aarde kunnen eventueel een gevaar voor Nederland </a:t>
            </a:r>
            <a:r>
              <a:rPr lang="nl-NL" dirty="0" smtClean="0"/>
              <a:t>vormen</a:t>
            </a:r>
            <a:r>
              <a:rPr lang="nl-NL" dirty="0"/>
              <a:t>. Het smelten van de ijskappen op Antarctica vormt wel een gevaar voor </a:t>
            </a:r>
          </a:p>
          <a:p>
            <a:pPr marL="0" indent="0">
              <a:buNone/>
            </a:pPr>
            <a:r>
              <a:rPr lang="nl-NL" dirty="0"/>
              <a:t>Nederland, maar het smelten van het Noordpoolijs niet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Geef </a:t>
            </a:r>
            <a:r>
              <a:rPr lang="nl-NL" dirty="0"/>
              <a:t>een argument waarom het smelten van het ijs op Antarctica wel een </a:t>
            </a:r>
            <a:r>
              <a:rPr lang="nl-NL" dirty="0" smtClean="0"/>
              <a:t>gevaar </a:t>
            </a:r>
            <a:r>
              <a:rPr lang="nl-NL" dirty="0"/>
              <a:t>vormt voor Nederland en het smelten van het Noordpoolijs niet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het antwoord moet blijken dat het smelten van het landijs op Antarctica </a:t>
            </a:r>
            <a:r>
              <a:rPr lang="nl-NL" dirty="0" smtClean="0"/>
              <a:t>zorgt </a:t>
            </a:r>
            <a:r>
              <a:rPr lang="nl-NL" dirty="0"/>
              <a:t>voor stijging van de zeespiegel (en het Noordpoolijs is </a:t>
            </a:r>
            <a:r>
              <a:rPr lang="nl-NL" dirty="0" smtClean="0"/>
              <a:t>bevroren </a:t>
            </a:r>
            <a:r>
              <a:rPr lang="nl-NL" dirty="0"/>
              <a:t>zeewater).</a:t>
            </a:r>
            <a:br>
              <a:rPr lang="nl-NL" dirty="0"/>
            </a:br>
            <a:r>
              <a:rPr lang="nl-NL">
                <a:hlinkClick r:id="rId2"/>
              </a:rPr>
              <a:t>http://</a:t>
            </a:r>
            <a:r>
              <a:rPr lang="nl-NL" smtClean="0">
                <a:hlinkClick r:id="rId2"/>
              </a:rPr>
              <a:t>www.youtube.com/watch?v=dPOT5TRRL3E</a:t>
            </a:r>
            <a:endParaRPr lang="nl-NL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1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13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3432" cy="53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= verdeling van al het aanwezige water op aarde </a:t>
            </a:r>
          </a:p>
          <a:p>
            <a:r>
              <a:rPr lang="nl-NL" dirty="0"/>
              <a:t>B = verdeling van het zoete water op aarde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0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14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9323512" cy="58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• Voorbeelden van een voordeel zijn: 1 </a:t>
            </a:r>
          </a:p>
          <a:p>
            <a:pPr marL="0" indent="0">
              <a:buNone/>
            </a:pPr>
            <a:r>
              <a:rPr lang="nl-NL" dirty="0"/>
              <a:t>− Bio-energie is duurzamer dan fossiele energie. </a:t>
            </a:r>
          </a:p>
          <a:p>
            <a:pPr marL="0" indent="0">
              <a:buNone/>
            </a:pPr>
            <a:r>
              <a:rPr lang="nl-NL" dirty="0"/>
              <a:t>− Veel biomassa is afval (bijvoorbeeld groente- en tuinafval). </a:t>
            </a:r>
          </a:p>
          <a:p>
            <a:pPr marL="0" indent="0">
              <a:buNone/>
            </a:pPr>
            <a:r>
              <a:rPr lang="nl-NL" dirty="0"/>
              <a:t>− Biomassa is geen eindige bron. </a:t>
            </a:r>
          </a:p>
          <a:p>
            <a:pPr marL="0" indent="0">
              <a:buNone/>
            </a:pPr>
            <a:r>
              <a:rPr lang="nl-NL" dirty="0"/>
              <a:t>− Gebruik van bio-energie leidt tot minder uitstoot van broeikasgassen </a:t>
            </a:r>
          </a:p>
          <a:p>
            <a:pPr marL="0" indent="0">
              <a:buNone/>
            </a:pPr>
            <a:r>
              <a:rPr lang="nl-NL" dirty="0"/>
              <a:t>(zoals CO2) dan verbranding van fossiele brandstoffen.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• Voorbeelden van een nadeel zijn: 1 </a:t>
            </a:r>
          </a:p>
          <a:p>
            <a:pPr marL="0" indent="0">
              <a:buNone/>
            </a:pPr>
            <a:r>
              <a:rPr lang="nl-NL" dirty="0"/>
              <a:t>− Door bio-energie is er minder landbouwgrond voor voedselproductie </a:t>
            </a:r>
          </a:p>
          <a:p>
            <a:pPr marL="0" indent="0">
              <a:buNone/>
            </a:pPr>
            <a:r>
              <a:rPr lang="nl-NL" dirty="0"/>
              <a:t>beschikbaar. </a:t>
            </a:r>
          </a:p>
          <a:p>
            <a:pPr marL="0" indent="0">
              <a:buNone/>
            </a:pPr>
            <a:r>
              <a:rPr lang="nl-NL" dirty="0"/>
              <a:t>− Bij bio-energie wordt hout verbrand en komt er koolstofdioxide (CO2) </a:t>
            </a:r>
          </a:p>
          <a:p>
            <a:pPr marL="0" indent="0">
              <a:buNone/>
            </a:pPr>
            <a:r>
              <a:rPr lang="nl-NL" dirty="0"/>
              <a:t>vrij. </a:t>
            </a:r>
          </a:p>
          <a:p>
            <a:pPr marL="0" indent="0">
              <a:buNone/>
            </a:pPr>
            <a:r>
              <a:rPr lang="nl-NL" dirty="0"/>
              <a:t>− Om energie op te wekken worden bomen gekapt / om energie op te </a:t>
            </a:r>
          </a:p>
          <a:p>
            <a:pPr marL="0" indent="0">
              <a:buNone/>
            </a:pPr>
            <a:r>
              <a:rPr lang="nl-NL" dirty="0"/>
              <a:t>wekken verdwijnt er bos.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4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15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30086"/>
            <a:ext cx="9073008" cy="56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15. B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87138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8740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" y="1268760"/>
            <a:ext cx="8819456" cy="55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1. Grens tussen twee stroomgebieden:</a:t>
            </a:r>
          </a:p>
          <a:p>
            <a:pPr marL="0" indent="0">
              <a:buNone/>
            </a:pPr>
            <a:r>
              <a:rPr lang="nl-NL" b="1" dirty="0" smtClean="0"/>
              <a:t>Waterscheiding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1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5601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2278</TotalTime>
  <Words>610</Words>
  <Application>Microsoft Office PowerPoint</Application>
  <PresentationFormat>Diavoorstelling (4:3)</PresentationFormat>
  <Paragraphs>120</Paragraphs>
  <Slides>46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Golfvorm</vt:lpstr>
      <vt:lpstr>Aardrijkskunde </vt:lpstr>
      <vt:lpstr>Vraag 1</vt:lpstr>
      <vt:lpstr>Vraag 2</vt:lpstr>
      <vt:lpstr>Vraag 3</vt:lpstr>
      <vt:lpstr>Vraag 4</vt:lpstr>
      <vt:lpstr>Vraag 5 </vt:lpstr>
      <vt:lpstr>Vraag 1</vt:lpstr>
      <vt:lpstr>Antwoord</vt:lpstr>
      <vt:lpstr>Vraag 2</vt:lpstr>
      <vt:lpstr>Antwoord</vt:lpstr>
      <vt:lpstr>Vraag 3</vt:lpstr>
      <vt:lpstr>Antwoord</vt:lpstr>
      <vt:lpstr>Vraag 4</vt:lpstr>
      <vt:lpstr>Antwoord</vt:lpstr>
      <vt:lpstr>Vraag 5 </vt:lpstr>
      <vt:lpstr>Antwoord</vt:lpstr>
      <vt:lpstr>Vraag 6</vt:lpstr>
      <vt:lpstr>Vraag 7</vt:lpstr>
      <vt:lpstr>Vraag 8</vt:lpstr>
      <vt:lpstr>Vraag 9</vt:lpstr>
      <vt:lpstr>Vraag 10</vt:lpstr>
      <vt:lpstr>Vraag 6</vt:lpstr>
      <vt:lpstr>Antwoord</vt:lpstr>
      <vt:lpstr>Vraag 7</vt:lpstr>
      <vt:lpstr>Antwoord</vt:lpstr>
      <vt:lpstr>Vraag 8</vt:lpstr>
      <vt:lpstr>Antwoord</vt:lpstr>
      <vt:lpstr>Vraag 9</vt:lpstr>
      <vt:lpstr>Antwoord</vt:lpstr>
      <vt:lpstr>Vraag 10</vt:lpstr>
      <vt:lpstr>Antwoord</vt:lpstr>
      <vt:lpstr>Vraag 11</vt:lpstr>
      <vt:lpstr>Vraag 12</vt:lpstr>
      <vt:lpstr>Vraag 13</vt:lpstr>
      <vt:lpstr>Vraag 14</vt:lpstr>
      <vt:lpstr>Vraag 15</vt:lpstr>
      <vt:lpstr>Vraag 11</vt:lpstr>
      <vt:lpstr>Antwoord 11</vt:lpstr>
      <vt:lpstr>Vraag 12</vt:lpstr>
      <vt:lpstr>Antwoord 12</vt:lpstr>
      <vt:lpstr>Vraag 13</vt:lpstr>
      <vt:lpstr>Antwoord 13</vt:lpstr>
      <vt:lpstr>Vraag 14</vt:lpstr>
      <vt:lpstr>Antwoord 14</vt:lpstr>
      <vt:lpstr>Vraag 15</vt:lpstr>
      <vt:lpstr>Antwoord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 </dc:title>
  <dc:creator>Mathijs Hage</dc:creator>
  <cp:lastModifiedBy>mhage</cp:lastModifiedBy>
  <cp:revision>41</cp:revision>
  <dcterms:created xsi:type="dcterms:W3CDTF">2013-09-12T08:23:44Z</dcterms:created>
  <dcterms:modified xsi:type="dcterms:W3CDTF">2014-02-13T15:53:07Z</dcterms:modified>
</cp:coreProperties>
</file>