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E534B0-387F-4541-A0AC-E246DFBCFBA3}" type="datetimeFigureOut">
              <a:rPr lang="nl-NL" smtClean="0"/>
              <a:t>17-9-2013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202993-5C33-4FD9-8B4F-88F48568354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7WyJ7c9h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6KrRDSgN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Geschiedenis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Module 2</a:t>
            </a:r>
            <a:br>
              <a:rPr lang="nl-NL" dirty="0" smtClean="0"/>
            </a:br>
            <a:r>
              <a:rPr lang="nl-NL" dirty="0" smtClean="0"/>
              <a:t>Staatsinrichting van Nederland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7322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Schoolstrijd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Nu zou dat zijn: VVD en PVDA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Nu: CDA en SGP</a:t>
            </a:r>
          </a:p>
          <a:p>
            <a:endParaRPr lang="nl-NL" dirty="0"/>
          </a:p>
          <a:p>
            <a:r>
              <a:rPr lang="nl-NL" dirty="0" smtClean="0"/>
              <a:t>Toen: ARP (predikant Kuyper als leider) Doel: macht ligt in handen God</a:t>
            </a:r>
            <a:br>
              <a:rPr lang="nl-NL" dirty="0" smtClean="0"/>
            </a:br>
            <a:r>
              <a:rPr lang="nl-NL" dirty="0" smtClean="0"/>
              <a:t>Doel: Kiesrecht mannelijk hoofd van het gezin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Liberalen en Socialisten	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Katholieke en protestanten(confessionelen)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863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1919 oprichting CPN </a:t>
            </a:r>
            <a:r>
              <a:rPr lang="nl-NL" dirty="0" err="1" smtClean="0"/>
              <a:t>comm</a:t>
            </a:r>
            <a:r>
              <a:rPr lang="nl-NL" dirty="0" smtClean="0"/>
              <a:t>. </a:t>
            </a:r>
            <a:r>
              <a:rPr lang="nl-NL" dirty="0"/>
              <a:t>p</a:t>
            </a:r>
            <a:r>
              <a:rPr lang="nl-NL" dirty="0" smtClean="0"/>
              <a:t>artij NL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Iedereen gelijk</a:t>
            </a:r>
          </a:p>
          <a:p>
            <a:r>
              <a:rPr lang="nl-NL" dirty="0" smtClean="0"/>
              <a:t>Verbeteringen bereiken via parlement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socialisten ken je?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Iedereen gelijk</a:t>
            </a:r>
          </a:p>
          <a:p>
            <a:r>
              <a:rPr lang="nl-NL" dirty="0" smtClean="0"/>
              <a:t>Extremere ideeën:</a:t>
            </a:r>
            <a:br>
              <a:rPr lang="nl-NL" dirty="0" smtClean="0"/>
            </a:br>
            <a:r>
              <a:rPr lang="nl-NL" dirty="0" smtClean="0"/>
              <a:t>Macht voor de arbeiders en de fabrieken eigendom van de staat</a:t>
            </a:r>
          </a:p>
          <a:p>
            <a:endParaRPr lang="nl-NL" dirty="0"/>
          </a:p>
          <a:p>
            <a:r>
              <a:rPr lang="nl-NL" dirty="0" smtClean="0"/>
              <a:t>Welke communisten ken je?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Socialisten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Communisten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65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Ministeriële verantwoordelijkheid?</a:t>
            </a:r>
            <a:endParaRPr lang="nl-NL" dirty="0"/>
          </a:p>
          <a:p>
            <a:r>
              <a:rPr lang="nl-NL" dirty="0" smtClean="0"/>
              <a:t>Liberalen</a:t>
            </a:r>
          </a:p>
          <a:p>
            <a:r>
              <a:rPr lang="nl-NL" dirty="0" smtClean="0"/>
              <a:t>Grondwet</a:t>
            </a:r>
          </a:p>
          <a:p>
            <a:r>
              <a:rPr lang="nl-NL" dirty="0" smtClean="0"/>
              <a:t>Koning onschendbaar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937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Ministeriële verantwoordelijkheid?</a:t>
            </a:r>
            <a:br>
              <a:rPr lang="nl-NL" dirty="0" smtClean="0"/>
            </a:br>
            <a:r>
              <a:rPr lang="nl-NL" dirty="0" smtClean="0"/>
              <a:t>De ministers zijn verantwoordelijk</a:t>
            </a:r>
            <a:br>
              <a:rPr lang="nl-NL" dirty="0" smtClean="0"/>
            </a:br>
            <a:endParaRPr lang="nl-NL" dirty="0"/>
          </a:p>
          <a:p>
            <a:r>
              <a:rPr lang="nl-NL" dirty="0" smtClean="0"/>
              <a:t>Liberalen (VVD, democratie, vrijheid)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Grondwet (rechten verwerven, 1848)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Koning onschendbaar (zie ministeriële verantwoordelijkheid) </a:t>
            </a:r>
            <a:r>
              <a:rPr lang="nl-NL" dirty="0" smtClean="0">
                <a:hlinkClick r:id="rId2"/>
              </a:rPr>
              <a:t>http://www.youtube.com/watch?v=v7WyJ7c9hVg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689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Censuskiesrecht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Elke vier jaar verkiezingen voor de tweede kamer</a:t>
            </a:r>
          </a:p>
          <a:p>
            <a:endParaRPr lang="nl-NL" dirty="0"/>
          </a:p>
          <a:p>
            <a:r>
              <a:rPr lang="nl-NL" dirty="0" smtClean="0"/>
              <a:t>Wie mogen er nu stemmen?</a:t>
            </a:r>
          </a:p>
          <a:p>
            <a:endParaRPr lang="nl-NL" dirty="0"/>
          </a:p>
          <a:p>
            <a:r>
              <a:rPr lang="nl-NL" dirty="0" smtClean="0"/>
              <a:t>Wie mochten er toen stemmen?</a:t>
            </a:r>
            <a:br>
              <a:rPr lang="nl-NL" dirty="0" smtClean="0"/>
            </a:br>
            <a:r>
              <a:rPr lang="nl-NL" dirty="0" smtClean="0"/>
              <a:t>Mannen die een bepaald bedrag aan belasting betaalden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6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grondwet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http://www.youtube.com/watch?v=J6KrRDSgNrg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482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Gevolgen censuskiesrecht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Rijke ondernemers, fabrikanten mochten stemmen. Als zij het voor het zeggen hebben. Wat gebeurt er dan met de:</a:t>
            </a:r>
            <a:br>
              <a:rPr lang="nl-NL" dirty="0" smtClean="0"/>
            </a:br>
            <a:r>
              <a:rPr lang="nl-NL" dirty="0" smtClean="0"/>
              <a:t>- Werktijden, Lonen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Is dit nog Sociaal te noemen</a:t>
            </a:r>
          </a:p>
        </p:txBody>
      </p:sp>
    </p:spTree>
    <p:extLst>
      <p:ext uri="{BB962C8B-B14F-4D97-AF65-F5344CB8AC3E}">
        <p14:creationId xmlns:p14="http://schemas.microsoft.com/office/powerpoint/2010/main" val="156447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kwestie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problemen heten de sociale kwestie</a:t>
            </a:r>
          </a:p>
          <a:p>
            <a:endParaRPr lang="nl-NL" dirty="0"/>
          </a:p>
          <a:p>
            <a:r>
              <a:rPr lang="nl-NL" dirty="0" smtClean="0"/>
              <a:t>Liberalen: Overheid moet zich hier niet mee bemoeien, iedereen die zijn best deed krijgt het vanzelf goed</a:t>
            </a:r>
          </a:p>
          <a:p>
            <a:endParaRPr lang="nl-NL" dirty="0"/>
          </a:p>
          <a:p>
            <a:r>
              <a:rPr lang="nl-NL" dirty="0" smtClean="0"/>
              <a:t>Socialisten: Karl Marx, problemen is het gevolg van kapitalisme. Ze gaan er echt niet op vooruit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92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Domela eerste socialist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 de tweede kamer was hij de eerste socialist.(1881)</a:t>
            </a:r>
          </a:p>
          <a:p>
            <a:r>
              <a:rPr lang="nl-NL" dirty="0" smtClean="0"/>
              <a:t>‘we moeten zorgen dat arbeiders mogen stemmen, dan krijgen wij zetels’</a:t>
            </a:r>
          </a:p>
          <a:p>
            <a:r>
              <a:rPr lang="nl-NL" dirty="0" smtClean="0"/>
              <a:t>Oprichting </a:t>
            </a:r>
            <a:r>
              <a:rPr lang="nl-NL" dirty="0" err="1" smtClean="0"/>
              <a:t>Sdap</a:t>
            </a:r>
            <a:r>
              <a:rPr lang="nl-NL" dirty="0" smtClean="0"/>
              <a:t> (</a:t>
            </a:r>
            <a:r>
              <a:rPr lang="nl-NL" dirty="0" err="1" smtClean="0"/>
              <a:t>sociaal-democratische</a:t>
            </a:r>
            <a:r>
              <a:rPr lang="nl-NL" dirty="0" smtClean="0"/>
              <a:t> arbeiderspartij) onder leiding van Troelstra (1894)</a:t>
            </a:r>
          </a:p>
          <a:p>
            <a:r>
              <a:rPr lang="nl-NL" dirty="0" smtClean="0"/>
              <a:t>‘doelstelling is een 8-urige werkdag’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108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Schoolstrijd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overheid betaalden alleen de openbare scholen. </a:t>
            </a:r>
          </a:p>
          <a:p>
            <a:r>
              <a:rPr lang="nl-NL" dirty="0" smtClean="0"/>
              <a:t>De gelovige scholen werden betaald door de kerk.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Toen kwam de leerplicht en werd het onderwijs ook nog duurder.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166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</TotalTime>
  <Words>240</Words>
  <Application>Microsoft Office PowerPoint</Application>
  <PresentationFormat>Diavoorstelling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Mediaan</vt:lpstr>
      <vt:lpstr>Geschiedenis </vt:lpstr>
      <vt:lpstr>Voorkennis</vt:lpstr>
      <vt:lpstr>Voorkennis</vt:lpstr>
      <vt:lpstr>Censuskiesrecht</vt:lpstr>
      <vt:lpstr>De grondwet</vt:lpstr>
      <vt:lpstr>Gevolgen censuskiesrecht </vt:lpstr>
      <vt:lpstr>Sociale kwestie</vt:lpstr>
      <vt:lpstr>Domela eerste socialist </vt:lpstr>
      <vt:lpstr>Schoolstrijd</vt:lpstr>
      <vt:lpstr>Schoolstrijd</vt:lpstr>
      <vt:lpstr>1919 oprichting CPN comm. partij NL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Geschiedenis </dc:title>
  <dc:creator>Mathijs Hage</dc:creator>
  <cp:lastModifiedBy>Mathijs Hage</cp:lastModifiedBy>
  <cp:revision>3</cp:revision>
  <dcterms:created xsi:type="dcterms:W3CDTF">2013-09-17T08:12:21Z</dcterms:created>
  <dcterms:modified xsi:type="dcterms:W3CDTF">2013-09-17T08:40:09Z</dcterms:modified>
</cp:coreProperties>
</file>